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6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7.xml" ContentType="application/vnd.openxmlformats-officedocument.theme+xml"/>
  <Override PartName="/ppt/slideLayouts/slideLayout146.xml" ContentType="application/vnd.openxmlformats-officedocument.presentationml.slideLayout+xml"/>
  <Override PartName="/ppt/theme/theme1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9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22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5"/>
    <p:sldMasterId id="2147483652" r:id="rId6"/>
    <p:sldMasterId id="2147484097" r:id="rId7"/>
    <p:sldMasterId id="2147484102" r:id="rId8"/>
    <p:sldMasterId id="2147484107" r:id="rId9"/>
    <p:sldMasterId id="2147484111" r:id="rId10"/>
    <p:sldMasterId id="2147484123" r:id="rId11"/>
    <p:sldMasterId id="2147484135" r:id="rId12"/>
    <p:sldMasterId id="2147484147" r:id="rId13"/>
    <p:sldMasterId id="2147484159" r:id="rId14"/>
    <p:sldMasterId id="2147484161" r:id="rId15"/>
    <p:sldMasterId id="2147484186" r:id="rId16"/>
    <p:sldMasterId id="2147484187" r:id="rId17"/>
    <p:sldMasterId id="2147484199" r:id="rId18"/>
    <p:sldMasterId id="2147484212" r:id="rId19"/>
    <p:sldMasterId id="2147484225" r:id="rId20"/>
    <p:sldMasterId id="2147484238" r:id="rId21"/>
    <p:sldMasterId id="2147484251" r:id="rId22"/>
    <p:sldMasterId id="2147484253" r:id="rId23"/>
    <p:sldMasterId id="2147484266" r:id="rId24"/>
    <p:sldMasterId id="2147484279" r:id="rId25"/>
    <p:sldMasterId id="2147484292" r:id="rId26"/>
    <p:sldMasterId id="2147484305" r:id="rId27"/>
    <p:sldMasterId id="2147484318" r:id="rId28"/>
  </p:sldMasterIdLst>
  <p:notesMasterIdLst>
    <p:notesMasterId r:id="rId41"/>
  </p:notesMasterIdLst>
  <p:handoutMasterIdLst>
    <p:handoutMasterId r:id="rId42"/>
  </p:handoutMasterIdLst>
  <p:sldIdLst>
    <p:sldId id="610" r:id="rId29"/>
    <p:sldId id="659" r:id="rId30"/>
    <p:sldId id="635" r:id="rId31"/>
    <p:sldId id="661" r:id="rId32"/>
    <p:sldId id="660" r:id="rId33"/>
    <p:sldId id="636" r:id="rId34"/>
    <p:sldId id="665" r:id="rId35"/>
    <p:sldId id="652" r:id="rId36"/>
    <p:sldId id="668" r:id="rId37"/>
    <p:sldId id="662" r:id="rId38"/>
    <p:sldId id="620" r:id="rId39"/>
    <p:sldId id="613" r:id="rId40"/>
  </p:sldIdLst>
  <p:sldSz cx="12195175" cy="6859588"/>
  <p:notesSz cx="6807200" cy="9939338"/>
  <p:defaultTextStyle>
    <a:defPPr>
      <a:defRPr lang="zh-TW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1pPr>
    <a:lvl2pPr marL="608615" indent="-152158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2pPr>
    <a:lvl3pPr marL="1217225" indent="-304309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3pPr>
    <a:lvl4pPr marL="1825840" indent="-456458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4pPr>
    <a:lvl5pPr marL="2434453" indent="-608615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5pPr>
    <a:lvl6pPr marL="2282295" algn="l" defTabSz="912919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6pPr>
    <a:lvl7pPr marL="2738757" algn="l" defTabSz="912919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7pPr>
    <a:lvl8pPr marL="3195218" algn="l" defTabSz="912919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8pPr>
    <a:lvl9pPr marL="3651677" algn="l" defTabSz="912919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F5FD"/>
    <a:srgbClr val="E5F3FC"/>
    <a:srgbClr val="C6C6C6"/>
    <a:srgbClr val="FFCC00"/>
    <a:srgbClr val="8FC31F"/>
    <a:srgbClr val="A47BB3"/>
    <a:srgbClr val="EC6E62"/>
    <a:srgbClr val="F4F4F4"/>
    <a:srgbClr val="F6F6F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5405" autoAdjust="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130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3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algn="l"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211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91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algn="l"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211" y="944291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fld id="{54BAAC0B-7E52-4593-BC6E-94B63D7439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70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algn="l"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211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21" y="4720684"/>
            <a:ext cx="4992758" cy="44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91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algn="l" defTabSz="957019">
              <a:defRPr sz="1300"/>
            </a:lvl1pPr>
          </a:lstStyle>
          <a:p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211" y="944291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fld id="{EA006279-CA0A-458D-8AC9-51B4BD8265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62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608615" algn="l" rtl="0" eaLnBrk="0" fontAlgn="base" hangingPunct="0">
      <a:spcBef>
        <a:spcPct val="3000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1217225" algn="l" rtl="0" eaLnBrk="0" fontAlgn="base" hangingPunct="0">
      <a:spcBef>
        <a:spcPct val="3000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825840" algn="l" rtl="0" eaLnBrk="0" fontAlgn="base" hangingPunct="0">
      <a:spcBef>
        <a:spcPct val="3000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2434453" algn="l" rtl="0" eaLnBrk="0" fontAlgn="base" hangingPunct="0">
      <a:spcBef>
        <a:spcPct val="3000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3043671" algn="l" defTabSz="12174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2412" algn="l" defTabSz="12174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1144" algn="l" defTabSz="12174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69880" algn="l" defTabSz="12174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15CE3-1288-42AD-AE9A-068CFFD1D1C5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3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7E00A-EAB2-456E-8813-53FDC0DBEBEC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新細明體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0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6279-CA0A-458D-8AC9-51B4BD8265F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253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18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2691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6972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7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7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8454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62" indent="0">
              <a:buNone/>
              <a:defRPr sz="2700" b="1"/>
            </a:lvl2pPr>
            <a:lvl3pPr marL="1219118" indent="0">
              <a:buNone/>
              <a:defRPr sz="2400" b="1"/>
            </a:lvl3pPr>
            <a:lvl4pPr marL="1828678" indent="0">
              <a:buNone/>
              <a:defRPr sz="2100" b="1"/>
            </a:lvl4pPr>
            <a:lvl5pPr marL="2438237" indent="0">
              <a:buNone/>
              <a:defRPr sz="2100" b="1"/>
            </a:lvl5pPr>
            <a:lvl6pPr marL="3047796" indent="0">
              <a:buNone/>
              <a:defRPr sz="2100" b="1"/>
            </a:lvl6pPr>
            <a:lvl7pPr marL="3657355" indent="0">
              <a:buNone/>
              <a:defRPr sz="2100" b="1"/>
            </a:lvl7pPr>
            <a:lvl8pPr marL="4266915" indent="0">
              <a:buNone/>
              <a:defRPr sz="2100" b="1"/>
            </a:lvl8pPr>
            <a:lvl9pPr marL="4876474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43"/>
            <a:ext cx="5388320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5" y="1534939"/>
            <a:ext cx="5390437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62" indent="0">
              <a:buNone/>
              <a:defRPr sz="2700" b="1"/>
            </a:lvl2pPr>
            <a:lvl3pPr marL="1219118" indent="0">
              <a:buNone/>
              <a:defRPr sz="2400" b="1"/>
            </a:lvl3pPr>
            <a:lvl4pPr marL="1828678" indent="0">
              <a:buNone/>
              <a:defRPr sz="2100" b="1"/>
            </a:lvl4pPr>
            <a:lvl5pPr marL="2438237" indent="0">
              <a:buNone/>
              <a:defRPr sz="2100" b="1"/>
            </a:lvl5pPr>
            <a:lvl6pPr marL="3047796" indent="0">
              <a:buNone/>
              <a:defRPr sz="2100" b="1"/>
            </a:lvl6pPr>
            <a:lvl7pPr marL="3657355" indent="0">
              <a:buNone/>
              <a:defRPr sz="2100" b="1"/>
            </a:lvl7pPr>
            <a:lvl8pPr marL="4266915" indent="0">
              <a:buNone/>
              <a:defRPr sz="2100" b="1"/>
            </a:lvl8pPr>
            <a:lvl9pPr marL="4876474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5" y="2176443"/>
            <a:ext cx="5390437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820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111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28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65" y="273116"/>
            <a:ext cx="4012129" cy="116231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65" y="1435434"/>
            <a:ext cx="4012129" cy="4691619"/>
          </a:xfrm>
        </p:spPr>
        <p:txBody>
          <a:bodyPr/>
          <a:lstStyle>
            <a:lvl1pPr marL="0" indent="0">
              <a:buNone/>
              <a:defRPr sz="1900"/>
            </a:lvl1pPr>
            <a:lvl2pPr marL="609562" indent="0">
              <a:buNone/>
              <a:defRPr sz="1600"/>
            </a:lvl2pPr>
            <a:lvl3pPr marL="1219118" indent="0">
              <a:buNone/>
              <a:defRPr sz="1300"/>
            </a:lvl3pPr>
            <a:lvl4pPr marL="1828678" indent="0">
              <a:buNone/>
              <a:defRPr sz="1200"/>
            </a:lvl4pPr>
            <a:lvl5pPr marL="2438237" indent="0">
              <a:buNone/>
              <a:defRPr sz="1200"/>
            </a:lvl5pPr>
            <a:lvl6pPr marL="3047796" indent="0">
              <a:buNone/>
              <a:defRPr sz="1200"/>
            </a:lvl6pPr>
            <a:lvl7pPr marL="3657355" indent="0">
              <a:buNone/>
              <a:defRPr sz="1200"/>
            </a:lvl7pPr>
            <a:lvl8pPr marL="4266915" indent="0">
              <a:buNone/>
              <a:defRPr sz="1200"/>
            </a:lvl8pPr>
            <a:lvl9pPr marL="4876474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081947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739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62" indent="0">
              <a:buNone/>
              <a:defRPr sz="3700"/>
            </a:lvl2pPr>
            <a:lvl3pPr marL="1219118" indent="0">
              <a:buNone/>
              <a:defRPr sz="3200"/>
            </a:lvl3pPr>
            <a:lvl4pPr marL="1828678" indent="0">
              <a:buNone/>
              <a:defRPr sz="2700"/>
            </a:lvl4pPr>
            <a:lvl5pPr marL="2438237" indent="0">
              <a:buNone/>
              <a:defRPr sz="2700"/>
            </a:lvl5pPr>
            <a:lvl6pPr marL="3047796" indent="0">
              <a:buNone/>
              <a:defRPr sz="2700"/>
            </a:lvl6pPr>
            <a:lvl7pPr marL="3657355" indent="0">
              <a:buNone/>
              <a:defRPr sz="2700"/>
            </a:lvl7pPr>
            <a:lvl8pPr marL="4266915" indent="0">
              <a:buNone/>
              <a:defRPr sz="2700"/>
            </a:lvl8pPr>
            <a:lvl9pPr marL="4876474" indent="0">
              <a:buNone/>
              <a:defRPr sz="27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9109"/>
            <a:ext cx="7317105" cy="804520"/>
          </a:xfrm>
        </p:spPr>
        <p:txBody>
          <a:bodyPr/>
          <a:lstStyle>
            <a:lvl1pPr marL="0" indent="0">
              <a:buNone/>
              <a:defRPr sz="1900"/>
            </a:lvl1pPr>
            <a:lvl2pPr marL="609562" indent="0">
              <a:buNone/>
              <a:defRPr sz="1600"/>
            </a:lvl2pPr>
            <a:lvl3pPr marL="1219118" indent="0">
              <a:buNone/>
              <a:defRPr sz="1300"/>
            </a:lvl3pPr>
            <a:lvl4pPr marL="1828678" indent="0">
              <a:buNone/>
              <a:defRPr sz="1200"/>
            </a:lvl4pPr>
            <a:lvl5pPr marL="2438237" indent="0">
              <a:buNone/>
              <a:defRPr sz="1200"/>
            </a:lvl5pPr>
            <a:lvl6pPr marL="3047796" indent="0">
              <a:buNone/>
              <a:defRPr sz="1200"/>
            </a:lvl6pPr>
            <a:lvl7pPr marL="3657355" indent="0">
              <a:buNone/>
              <a:defRPr sz="1200"/>
            </a:lvl7pPr>
            <a:lvl8pPr marL="4266915" indent="0">
              <a:buNone/>
              <a:defRPr sz="1200"/>
            </a:lvl8pPr>
            <a:lvl9pPr marL="4876474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02749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381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2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2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3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933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953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2755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1157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37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0562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9422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263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5742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7367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6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86932" y="1052765"/>
            <a:ext cx="10408243" cy="1921319"/>
          </a:xfrm>
          <a:prstGeom prst="rect">
            <a:avLst/>
          </a:prstGeom>
        </p:spPr>
        <p:txBody>
          <a:bodyPr lIns="91292" tIns="45646" rIns="91292" bIns="45646"/>
          <a:lstStyle>
            <a:lvl1pPr algn="ctr">
              <a:defRPr sz="6000"/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07404" y="3132865"/>
            <a:ext cx="5995961" cy="198165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FontTx/>
              <a:buNone/>
              <a:defRPr>
                <a:latin typeface="+mn-lt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550264940"/>
      </p:ext>
    </p:extLst>
  </p:cSld>
  <p:clrMapOvr>
    <a:masterClrMapping/>
  </p:clrMapOvr>
  <p:transition advTm="5000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158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8867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4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679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8042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631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631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415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204" indent="0">
              <a:buNone/>
              <a:defRPr sz="2700" b="1"/>
            </a:lvl2pPr>
            <a:lvl3pPr marL="1212392" indent="0">
              <a:buNone/>
              <a:defRPr sz="2400" b="1"/>
            </a:lvl3pPr>
            <a:lvl4pPr marL="1818584" indent="0">
              <a:buNone/>
              <a:defRPr sz="2100" b="1"/>
            </a:lvl4pPr>
            <a:lvl5pPr marL="2424777" indent="0">
              <a:buNone/>
              <a:defRPr sz="2100" b="1"/>
            </a:lvl5pPr>
            <a:lvl6pPr marL="3030961" indent="0">
              <a:buNone/>
              <a:defRPr sz="2100" b="1"/>
            </a:lvl6pPr>
            <a:lvl7pPr marL="3637161" indent="0">
              <a:buNone/>
              <a:defRPr sz="2100" b="1"/>
            </a:lvl7pPr>
            <a:lvl8pPr marL="4243353" indent="0">
              <a:buNone/>
              <a:defRPr sz="2100" b="1"/>
            </a:lvl8pPr>
            <a:lvl9pPr marL="484955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42"/>
            <a:ext cx="5388320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5040" y="1534939"/>
            <a:ext cx="5390437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204" indent="0">
              <a:buNone/>
              <a:defRPr sz="2700" b="1"/>
            </a:lvl2pPr>
            <a:lvl3pPr marL="1212392" indent="0">
              <a:buNone/>
              <a:defRPr sz="2400" b="1"/>
            </a:lvl3pPr>
            <a:lvl4pPr marL="1818584" indent="0">
              <a:buNone/>
              <a:defRPr sz="2100" b="1"/>
            </a:lvl4pPr>
            <a:lvl5pPr marL="2424777" indent="0">
              <a:buNone/>
              <a:defRPr sz="2100" b="1"/>
            </a:lvl5pPr>
            <a:lvl6pPr marL="3030961" indent="0">
              <a:buNone/>
              <a:defRPr sz="2100" b="1"/>
            </a:lvl6pPr>
            <a:lvl7pPr marL="3637161" indent="0">
              <a:buNone/>
              <a:defRPr sz="2100" b="1"/>
            </a:lvl7pPr>
            <a:lvl8pPr marL="4243353" indent="0">
              <a:buNone/>
              <a:defRPr sz="2100" b="1"/>
            </a:lvl8pPr>
            <a:lvl9pPr marL="484955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5040" y="2176442"/>
            <a:ext cx="5390437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2799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519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702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819" y="273172"/>
            <a:ext cx="4012129" cy="116231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6" y="273114"/>
            <a:ext cx="6817442" cy="585393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819" y="1435435"/>
            <a:ext cx="4012129" cy="4691619"/>
          </a:xfrm>
        </p:spPr>
        <p:txBody>
          <a:bodyPr/>
          <a:lstStyle>
            <a:lvl1pPr marL="0" indent="0">
              <a:buNone/>
              <a:defRPr sz="1900"/>
            </a:lvl1pPr>
            <a:lvl2pPr marL="606204" indent="0">
              <a:buNone/>
              <a:defRPr sz="1600"/>
            </a:lvl2pPr>
            <a:lvl3pPr marL="1212392" indent="0">
              <a:buNone/>
              <a:defRPr sz="1300"/>
            </a:lvl3pPr>
            <a:lvl4pPr marL="1818584" indent="0">
              <a:buNone/>
              <a:defRPr sz="1200"/>
            </a:lvl4pPr>
            <a:lvl5pPr marL="2424777" indent="0">
              <a:buNone/>
              <a:defRPr sz="1200"/>
            </a:lvl5pPr>
            <a:lvl6pPr marL="3030961" indent="0">
              <a:buNone/>
              <a:defRPr sz="1200"/>
            </a:lvl6pPr>
            <a:lvl7pPr marL="3637161" indent="0">
              <a:buNone/>
              <a:defRPr sz="1200"/>
            </a:lvl7pPr>
            <a:lvl8pPr marL="4243353" indent="0">
              <a:buNone/>
              <a:defRPr sz="1200"/>
            </a:lvl8pPr>
            <a:lvl9pPr marL="484955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65708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739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6204" indent="0">
              <a:buNone/>
              <a:defRPr sz="3700"/>
            </a:lvl2pPr>
            <a:lvl3pPr marL="1212392" indent="0">
              <a:buNone/>
              <a:defRPr sz="3200"/>
            </a:lvl3pPr>
            <a:lvl4pPr marL="1818584" indent="0">
              <a:buNone/>
              <a:defRPr sz="2700"/>
            </a:lvl4pPr>
            <a:lvl5pPr marL="2424777" indent="0">
              <a:buNone/>
              <a:defRPr sz="2700"/>
            </a:lvl5pPr>
            <a:lvl6pPr marL="3030961" indent="0">
              <a:buNone/>
              <a:defRPr sz="2700"/>
            </a:lvl6pPr>
            <a:lvl7pPr marL="3637161" indent="0">
              <a:buNone/>
              <a:defRPr sz="2700"/>
            </a:lvl7pPr>
            <a:lvl8pPr marL="4243353" indent="0">
              <a:buNone/>
              <a:defRPr sz="2700"/>
            </a:lvl8pPr>
            <a:lvl9pPr marL="4849555" indent="0">
              <a:buNone/>
              <a:defRPr sz="27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9109"/>
            <a:ext cx="7317105" cy="804520"/>
          </a:xfrm>
        </p:spPr>
        <p:txBody>
          <a:bodyPr/>
          <a:lstStyle>
            <a:lvl1pPr marL="0" indent="0">
              <a:buNone/>
              <a:defRPr sz="1900"/>
            </a:lvl1pPr>
            <a:lvl2pPr marL="606204" indent="0">
              <a:buNone/>
              <a:defRPr sz="1600"/>
            </a:lvl2pPr>
            <a:lvl3pPr marL="1212392" indent="0">
              <a:buNone/>
              <a:defRPr sz="1300"/>
            </a:lvl3pPr>
            <a:lvl4pPr marL="1818584" indent="0">
              <a:buNone/>
              <a:defRPr sz="1200"/>
            </a:lvl4pPr>
            <a:lvl5pPr marL="2424777" indent="0">
              <a:buNone/>
              <a:defRPr sz="1200"/>
            </a:lvl5pPr>
            <a:lvl6pPr marL="3030961" indent="0">
              <a:buNone/>
              <a:defRPr sz="1200"/>
            </a:lvl6pPr>
            <a:lvl7pPr marL="3637161" indent="0">
              <a:buNone/>
              <a:defRPr sz="1200"/>
            </a:lvl7pPr>
            <a:lvl8pPr marL="4243353" indent="0">
              <a:buNone/>
              <a:defRPr sz="1200"/>
            </a:lvl8pPr>
            <a:lvl9pPr marL="484955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111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414" y="322265"/>
            <a:ext cx="10887074" cy="7461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750" y="1295408"/>
            <a:ext cx="10817226" cy="4679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775863"/>
      </p:ext>
    </p:extLst>
  </p:cSld>
  <p:clrMapOvr>
    <a:masterClrMapping/>
  </p:clrMapOvr>
  <p:transition advTm="5000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8969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2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2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6700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23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048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7766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7332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629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629"/>
            <a:ext cx="5386202" cy="45264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3563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284" indent="0">
              <a:buNone/>
              <a:defRPr sz="2700" b="1"/>
            </a:lvl2pPr>
            <a:lvl3pPr marL="1212553" indent="0">
              <a:buNone/>
              <a:defRPr sz="2400" b="1"/>
            </a:lvl3pPr>
            <a:lvl4pPr marL="1818826" indent="0">
              <a:buNone/>
              <a:defRPr sz="2100" b="1"/>
            </a:lvl4pPr>
            <a:lvl5pPr marL="2425100" indent="0">
              <a:buNone/>
              <a:defRPr sz="2100" b="1"/>
            </a:lvl5pPr>
            <a:lvl6pPr marL="3031366" indent="0">
              <a:buNone/>
              <a:defRPr sz="2100" b="1"/>
            </a:lvl6pPr>
            <a:lvl7pPr marL="3637646" indent="0">
              <a:buNone/>
              <a:defRPr sz="2100" b="1"/>
            </a:lvl7pPr>
            <a:lvl8pPr marL="4243919" indent="0">
              <a:buNone/>
              <a:defRPr sz="2100" b="1"/>
            </a:lvl8pPr>
            <a:lvl9pPr marL="4850202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9"/>
            <a:ext cx="5388320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5037" y="1534939"/>
            <a:ext cx="5390437" cy="6414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284" indent="0">
              <a:buNone/>
              <a:defRPr sz="2700" b="1"/>
            </a:lvl2pPr>
            <a:lvl3pPr marL="1212553" indent="0">
              <a:buNone/>
              <a:defRPr sz="2400" b="1"/>
            </a:lvl3pPr>
            <a:lvl4pPr marL="1818826" indent="0">
              <a:buNone/>
              <a:defRPr sz="2100" b="1"/>
            </a:lvl4pPr>
            <a:lvl5pPr marL="2425100" indent="0">
              <a:buNone/>
              <a:defRPr sz="2100" b="1"/>
            </a:lvl5pPr>
            <a:lvl6pPr marL="3031366" indent="0">
              <a:buNone/>
              <a:defRPr sz="2100" b="1"/>
            </a:lvl6pPr>
            <a:lvl7pPr marL="3637646" indent="0">
              <a:buNone/>
              <a:defRPr sz="2100" b="1"/>
            </a:lvl7pPr>
            <a:lvl8pPr marL="4243919" indent="0">
              <a:buNone/>
              <a:defRPr sz="2100" b="1"/>
            </a:lvl8pPr>
            <a:lvl9pPr marL="4850202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5037" y="2176439"/>
            <a:ext cx="5390437" cy="39506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379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2104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04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42262891"/>
      </p:ext>
    </p:extLst>
  </p:cSld>
  <p:clrMapOvr>
    <a:masterClrMapping/>
  </p:clrMapOvr>
  <p:transition advTm="5000"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817" y="273172"/>
            <a:ext cx="4012129" cy="116231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6" y="273114"/>
            <a:ext cx="6817442" cy="585393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817" y="1435435"/>
            <a:ext cx="4012129" cy="4691619"/>
          </a:xfrm>
        </p:spPr>
        <p:txBody>
          <a:bodyPr/>
          <a:lstStyle>
            <a:lvl1pPr marL="0" indent="0">
              <a:buNone/>
              <a:defRPr sz="1900"/>
            </a:lvl1pPr>
            <a:lvl2pPr marL="606284" indent="0">
              <a:buNone/>
              <a:defRPr sz="1600"/>
            </a:lvl2pPr>
            <a:lvl3pPr marL="1212553" indent="0">
              <a:buNone/>
              <a:defRPr sz="1300"/>
            </a:lvl3pPr>
            <a:lvl4pPr marL="1818826" indent="0">
              <a:buNone/>
              <a:defRPr sz="1200"/>
            </a:lvl4pPr>
            <a:lvl5pPr marL="2425100" indent="0">
              <a:buNone/>
              <a:defRPr sz="1200"/>
            </a:lvl5pPr>
            <a:lvl6pPr marL="3031366" indent="0">
              <a:buNone/>
              <a:defRPr sz="1200"/>
            </a:lvl6pPr>
            <a:lvl7pPr marL="3637646" indent="0">
              <a:buNone/>
              <a:defRPr sz="1200"/>
            </a:lvl7pPr>
            <a:lvl8pPr marL="4243919" indent="0">
              <a:buNone/>
              <a:defRPr sz="1200"/>
            </a:lvl8pPr>
            <a:lvl9pPr marL="4850202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52160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739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6284" indent="0">
              <a:buNone/>
              <a:defRPr sz="3700"/>
            </a:lvl2pPr>
            <a:lvl3pPr marL="1212553" indent="0">
              <a:buNone/>
              <a:defRPr sz="3200"/>
            </a:lvl3pPr>
            <a:lvl4pPr marL="1818826" indent="0">
              <a:buNone/>
              <a:defRPr sz="2700"/>
            </a:lvl4pPr>
            <a:lvl5pPr marL="2425100" indent="0">
              <a:buNone/>
              <a:defRPr sz="2700"/>
            </a:lvl5pPr>
            <a:lvl6pPr marL="3031366" indent="0">
              <a:buNone/>
              <a:defRPr sz="2700"/>
            </a:lvl6pPr>
            <a:lvl7pPr marL="3637646" indent="0">
              <a:buNone/>
              <a:defRPr sz="2700"/>
            </a:lvl7pPr>
            <a:lvl8pPr marL="4243919" indent="0">
              <a:buNone/>
              <a:defRPr sz="2700"/>
            </a:lvl8pPr>
            <a:lvl9pPr marL="4850202" indent="0">
              <a:buNone/>
              <a:defRPr sz="27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9109"/>
            <a:ext cx="7317105" cy="804520"/>
          </a:xfrm>
        </p:spPr>
        <p:txBody>
          <a:bodyPr/>
          <a:lstStyle>
            <a:lvl1pPr marL="0" indent="0">
              <a:buNone/>
              <a:defRPr sz="1900"/>
            </a:lvl1pPr>
            <a:lvl2pPr marL="606284" indent="0">
              <a:buNone/>
              <a:defRPr sz="1600"/>
            </a:lvl2pPr>
            <a:lvl3pPr marL="1212553" indent="0">
              <a:buNone/>
              <a:defRPr sz="1300"/>
            </a:lvl3pPr>
            <a:lvl4pPr marL="1818826" indent="0">
              <a:buNone/>
              <a:defRPr sz="1200"/>
            </a:lvl4pPr>
            <a:lvl5pPr marL="2425100" indent="0">
              <a:buNone/>
              <a:defRPr sz="1200"/>
            </a:lvl5pPr>
            <a:lvl6pPr marL="3031366" indent="0">
              <a:buNone/>
              <a:defRPr sz="1200"/>
            </a:lvl6pPr>
            <a:lvl7pPr marL="3637646" indent="0">
              <a:buNone/>
              <a:defRPr sz="1200"/>
            </a:lvl7pPr>
            <a:lvl8pPr marL="4243919" indent="0">
              <a:buNone/>
              <a:defRPr sz="1200"/>
            </a:lvl8pPr>
            <a:lvl9pPr marL="4850202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56903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7335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2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2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5338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8396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68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589" y="1125004"/>
            <a:ext cx="10975658" cy="4767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82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58271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01179115-1346-4AE4-A096-F9F279C1B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893874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AFEE068E-556C-4F4E-8DA1-20B2AECBB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199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414" y="322265"/>
            <a:ext cx="10887074" cy="7461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6926" y="1295709"/>
            <a:ext cx="5305748" cy="4679446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5925" y="1295709"/>
            <a:ext cx="5307865" cy="4679446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561498"/>
      </p:ext>
    </p:extLst>
  </p:cSld>
  <p:clrMapOvr>
    <a:masterClrMapping/>
  </p:clrMapOvr>
  <p:transition advTm="5000"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>
            <a:extLst>
              <a:ext uri="{FF2B5EF4-FFF2-40B4-BE49-F238E27FC236}">
                <a16:creationId xmlns:a16="http://schemas.microsoft.com/office/drawing/2014/main" id="{2F5F4B39-0171-42E1-9FE4-E0C466079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0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0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016086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id="{E849AF60-A3FB-4D68-BA51-B18090C33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114559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0146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CBFE8B7E-85B3-4F8C-B7DF-BBDE620E9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33585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976CB6C0-758F-476E-8D97-3F594FF23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75328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616EF426-FD53-48CD-AD3E-E854A7FE2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321579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02D3B76F-9435-4C2C-BA88-DC5DD3E95A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696177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id="{ECBCA1E1-2E83-4B36-B6FC-A65AE987E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549424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>
            <a:extLst>
              <a:ext uri="{FF2B5EF4-FFF2-40B4-BE49-F238E27FC236}">
                <a16:creationId xmlns:a16="http://schemas.microsoft.com/office/drawing/2014/main" id="{C3513EE1-32CA-48EC-93BF-341317B22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243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74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819373"/>
      </p:ext>
    </p:extLst>
  </p:cSld>
  <p:clrMapOvr>
    <a:masterClrMapping/>
  </p:clrMapOvr>
  <p:transition advTm="5000"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5829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7418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0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0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433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5975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31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376558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691700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4123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856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1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414" y="322265"/>
            <a:ext cx="10887074" cy="7461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419253"/>
      </p:ext>
    </p:extLst>
  </p:cSld>
  <p:clrMapOvr>
    <a:masterClrMapping/>
  </p:clrMapOvr>
  <p:transition advTm="5000"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172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5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11647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4703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627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627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6170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6325" indent="0">
              <a:buNone/>
              <a:defRPr sz="2667" b="1"/>
            </a:lvl2pPr>
            <a:lvl3pPr marL="1212634" indent="0">
              <a:buNone/>
              <a:defRPr sz="2400" b="1"/>
            </a:lvl3pPr>
            <a:lvl4pPr marL="1818948" indent="0">
              <a:buNone/>
              <a:defRPr sz="2134" b="1"/>
            </a:lvl4pPr>
            <a:lvl5pPr marL="2425261" indent="0">
              <a:buNone/>
              <a:defRPr sz="2134" b="1"/>
            </a:lvl5pPr>
            <a:lvl6pPr marL="3031569" indent="0">
              <a:buNone/>
              <a:defRPr sz="2134" b="1"/>
            </a:lvl6pPr>
            <a:lvl7pPr marL="3637889" indent="0">
              <a:buNone/>
              <a:defRPr sz="2134" b="1"/>
            </a:lvl7pPr>
            <a:lvl8pPr marL="4244203" indent="0">
              <a:buNone/>
              <a:defRPr sz="2134" b="1"/>
            </a:lvl8pPr>
            <a:lvl9pPr marL="485052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5036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6325" indent="0">
              <a:buNone/>
              <a:defRPr sz="2667" b="1"/>
            </a:lvl2pPr>
            <a:lvl3pPr marL="1212634" indent="0">
              <a:buNone/>
              <a:defRPr sz="2400" b="1"/>
            </a:lvl3pPr>
            <a:lvl4pPr marL="1818948" indent="0">
              <a:buNone/>
              <a:defRPr sz="2134" b="1"/>
            </a:lvl4pPr>
            <a:lvl5pPr marL="2425261" indent="0">
              <a:buNone/>
              <a:defRPr sz="2134" b="1"/>
            </a:lvl5pPr>
            <a:lvl6pPr marL="3031569" indent="0">
              <a:buNone/>
              <a:defRPr sz="2134" b="1"/>
            </a:lvl6pPr>
            <a:lvl7pPr marL="3637889" indent="0">
              <a:buNone/>
              <a:defRPr sz="2134" b="1"/>
            </a:lvl7pPr>
            <a:lvl8pPr marL="4244203" indent="0">
              <a:buNone/>
              <a:defRPr sz="2134" b="1"/>
            </a:lvl8pPr>
            <a:lvl9pPr marL="485052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5036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9626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0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9401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815" y="273171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6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815" y="1435435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6325" indent="0">
              <a:buNone/>
              <a:defRPr sz="1600"/>
            </a:lvl2pPr>
            <a:lvl3pPr marL="1212634" indent="0">
              <a:buNone/>
              <a:defRPr sz="1334"/>
            </a:lvl3pPr>
            <a:lvl4pPr marL="1818948" indent="0">
              <a:buNone/>
              <a:defRPr sz="1200"/>
            </a:lvl4pPr>
            <a:lvl5pPr marL="2425261" indent="0">
              <a:buNone/>
              <a:defRPr sz="1200"/>
            </a:lvl5pPr>
            <a:lvl6pPr marL="3031569" indent="0">
              <a:buNone/>
              <a:defRPr sz="1200"/>
            </a:lvl6pPr>
            <a:lvl7pPr marL="3637889" indent="0">
              <a:buNone/>
              <a:defRPr sz="1200"/>
            </a:lvl7pPr>
            <a:lvl8pPr marL="4244203" indent="0">
              <a:buNone/>
              <a:defRPr sz="1200"/>
            </a:lvl8pPr>
            <a:lvl9pPr marL="485052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13428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6325" indent="0">
              <a:buNone/>
              <a:defRPr sz="3734"/>
            </a:lvl2pPr>
            <a:lvl3pPr marL="1212634" indent="0">
              <a:buNone/>
              <a:defRPr sz="3201"/>
            </a:lvl3pPr>
            <a:lvl4pPr marL="1818948" indent="0">
              <a:buNone/>
              <a:defRPr sz="2667"/>
            </a:lvl4pPr>
            <a:lvl5pPr marL="2425261" indent="0">
              <a:buNone/>
              <a:defRPr sz="2667"/>
            </a:lvl5pPr>
            <a:lvl6pPr marL="3031569" indent="0">
              <a:buNone/>
              <a:defRPr sz="2667"/>
            </a:lvl6pPr>
            <a:lvl7pPr marL="3637889" indent="0">
              <a:buNone/>
              <a:defRPr sz="2667"/>
            </a:lvl7pPr>
            <a:lvl8pPr marL="4244203" indent="0">
              <a:buNone/>
              <a:defRPr sz="2667"/>
            </a:lvl8pPr>
            <a:lvl9pPr marL="4850525" indent="0">
              <a:buNone/>
              <a:defRPr sz="2667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6325" indent="0">
              <a:buNone/>
              <a:defRPr sz="1600"/>
            </a:lvl2pPr>
            <a:lvl3pPr marL="1212634" indent="0">
              <a:buNone/>
              <a:defRPr sz="1334"/>
            </a:lvl3pPr>
            <a:lvl4pPr marL="1818948" indent="0">
              <a:buNone/>
              <a:defRPr sz="1200"/>
            </a:lvl4pPr>
            <a:lvl5pPr marL="2425261" indent="0">
              <a:buNone/>
              <a:defRPr sz="1200"/>
            </a:lvl5pPr>
            <a:lvl6pPr marL="3031569" indent="0">
              <a:buNone/>
              <a:defRPr sz="1200"/>
            </a:lvl6pPr>
            <a:lvl7pPr marL="3637889" indent="0">
              <a:buNone/>
              <a:defRPr sz="1200"/>
            </a:lvl7pPr>
            <a:lvl8pPr marL="4244203" indent="0">
              <a:buNone/>
              <a:defRPr sz="1200"/>
            </a:lvl8pPr>
            <a:lvl9pPr marL="485052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293443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72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557093"/>
      </p:ext>
    </p:extLst>
  </p:cSld>
  <p:clrMapOvr>
    <a:masterClrMapping/>
  </p:clrMapOvr>
  <p:transition advTm="5000"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176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7740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954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54670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4570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7827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0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0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2336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46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693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439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7272720"/>
      </p:ext>
    </p:extLst>
  </p:cSld>
  <p:clrMapOvr>
    <a:masterClrMapping/>
  </p:clrMapOvr>
  <p:transition advTm="5000"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309823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9736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684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4797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678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26001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5367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6657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0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0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1045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48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866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56062899"/>
      </p:ext>
    </p:extLst>
  </p:cSld>
  <p:clrMapOvr>
    <a:masterClrMapping/>
  </p:clrMapOvr>
  <p:transition advTm="5000">
    <p:zo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0504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617494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77203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1852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2774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85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867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34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15275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01179115-1346-4AE4-A096-F9F279C1B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248357"/>
            <a:ext cx="10975658" cy="4767837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268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272272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AFEE068E-556C-4F4E-8DA1-20B2AECBB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648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46321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414" y="322265"/>
            <a:ext cx="10887074" cy="7461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66750" y="1295408"/>
            <a:ext cx="10817226" cy="4679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301612"/>
      </p:ext>
    </p:extLst>
  </p:cSld>
  <p:clrMapOvr>
    <a:masterClrMapping/>
  </p:clrMapOvr>
  <p:transition advTm="5000">
    <p:zo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>
            <a:extLst>
              <a:ext uri="{FF2B5EF4-FFF2-40B4-BE49-F238E27FC236}">
                <a16:creationId xmlns:a16="http://schemas.microsoft.com/office/drawing/2014/main" id="{2F5F4B39-0171-42E1-9FE4-E0C466079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4939"/>
            <a:ext cx="5388320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6438"/>
            <a:ext cx="5388320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0" y="1534939"/>
            <a:ext cx="5390437" cy="641498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0" y="2176438"/>
            <a:ext cx="5390437" cy="3950615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29668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id="{E849AF60-A3FB-4D68-BA51-B18090C33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4036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2280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CBFE8B7E-85B3-4F8C-B7DF-BBDE620E9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3938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161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1260704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id="{976CB6C0-758F-476E-8D97-3F594FF23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739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3975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9109"/>
            <a:ext cx="7317105" cy="804520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968894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616EF426-FD53-48CD-AD3E-E854A7FE2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766248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02D3B76F-9435-4C2C-BA88-DC5DD3E95A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5231"/>
            <a:ext cx="2743914" cy="58518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5231"/>
            <a:ext cx="8028490" cy="585182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183727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id="{ECBCA1E1-2E83-4B36-B6FC-A65AE987E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154220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>
            <a:extLst>
              <a:ext uri="{FF2B5EF4-FFF2-40B4-BE49-F238E27FC236}">
                <a16:creationId xmlns:a16="http://schemas.microsoft.com/office/drawing/2014/main" id="{C3513EE1-32CA-48EC-93BF-341317B22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4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99157" y="322343"/>
            <a:ext cx="2720626" cy="565280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33052" y="322343"/>
            <a:ext cx="7962856" cy="565280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882084"/>
      </p:ext>
    </p:extLst>
  </p:cSld>
  <p:clrMapOvr>
    <a:masterClrMapping/>
  </p:clrMapOvr>
  <p:transition advTm="5000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4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86932" y="1052757"/>
            <a:ext cx="10408243" cy="1921319"/>
          </a:xfrm>
        </p:spPr>
        <p:txBody>
          <a:bodyPr/>
          <a:lstStyle>
            <a:lvl1pPr algn="ctr">
              <a:defRPr sz="5200"/>
            </a:lvl1pPr>
          </a:lstStyle>
          <a:p>
            <a:r>
              <a:rPr lang="en-US" altLang="zh-TW"/>
              <a:t>Title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07404" y="3132865"/>
            <a:ext cx="5995961" cy="198165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589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86932" y="1052757"/>
            <a:ext cx="10408243" cy="1921319"/>
          </a:xfrm>
        </p:spPr>
        <p:txBody>
          <a:bodyPr/>
          <a:lstStyle>
            <a:lvl1pPr algn="ctr">
              <a:defRPr sz="5200"/>
            </a:lvl1pPr>
          </a:lstStyle>
          <a:p>
            <a:r>
              <a:rPr lang="en-US" altLang="zh-TW"/>
              <a:t>Title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07404" y="3132865"/>
            <a:ext cx="5995961" cy="198165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6599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79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9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86932" y="1052757"/>
            <a:ext cx="10408243" cy="1921319"/>
          </a:xfrm>
        </p:spPr>
        <p:txBody>
          <a:bodyPr/>
          <a:lstStyle>
            <a:lvl1pPr algn="ctr">
              <a:defRPr sz="5200"/>
            </a:lvl1pPr>
          </a:lstStyle>
          <a:p>
            <a:r>
              <a:rPr lang="en-US" altLang="zh-TW"/>
              <a:t>Title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07404" y="3132865"/>
            <a:ext cx="5995961" cy="198165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9813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678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6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80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83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32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390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019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30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51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467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3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2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926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219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668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872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49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45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59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174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3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765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276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526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017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67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741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887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42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794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513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86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95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97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90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505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471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398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962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833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606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45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548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71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57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6470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187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950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" y="0"/>
            <a:ext cx="1219094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589" y="1125004"/>
            <a:ext cx="10975658" cy="4767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759" y="115865"/>
            <a:ext cx="10975658" cy="1007767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53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7698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29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8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19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622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7402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458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31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599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364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65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748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 algn="ctr">
              <a:buNone/>
              <a:defRPr/>
            </a:lvl1pPr>
            <a:lvl2pPr marL="608738" indent="0" algn="ctr">
              <a:buNone/>
              <a:defRPr/>
            </a:lvl2pPr>
            <a:lvl3pPr marL="1217470" indent="0" algn="ctr">
              <a:buNone/>
              <a:defRPr/>
            </a:lvl3pPr>
            <a:lvl4pPr marL="1826205" indent="0" algn="ctr">
              <a:buNone/>
              <a:defRPr/>
            </a:lvl4pPr>
            <a:lvl5pPr marL="2434939" indent="0" algn="ctr">
              <a:buNone/>
              <a:defRPr/>
            </a:lvl5pPr>
            <a:lvl6pPr marL="3043671" indent="0" algn="ctr">
              <a:buNone/>
              <a:defRPr/>
            </a:lvl6pPr>
            <a:lvl7pPr marL="3652412" indent="0" algn="ctr">
              <a:buNone/>
              <a:defRPr/>
            </a:lvl7pPr>
            <a:lvl8pPr marL="4261144" indent="0" algn="ctr">
              <a:buNone/>
              <a:defRPr/>
            </a:lvl8pPr>
            <a:lvl9pPr marL="486988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040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0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2011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  <a:prstGeom prst="rect">
            <a:avLst/>
          </a:prstGeom>
        </p:spPr>
        <p:txBody>
          <a:bodyPr lIns="91292" tIns="45646" rIns="91292" bIns="45646" anchor="t"/>
          <a:lstStyle>
            <a:lvl1pPr algn="l">
              <a:defRPr sz="53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7394"/>
            <a:ext cx="10365899" cy="1500534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2700"/>
            </a:lvl1pPr>
            <a:lvl2pPr marL="608738" indent="0">
              <a:buNone/>
              <a:defRPr sz="2400"/>
            </a:lvl2pPr>
            <a:lvl3pPr marL="1217470" indent="0">
              <a:buNone/>
              <a:defRPr sz="2100"/>
            </a:lvl3pPr>
            <a:lvl4pPr marL="1826205" indent="0">
              <a:buNone/>
              <a:defRPr sz="1900"/>
            </a:lvl4pPr>
            <a:lvl5pPr marL="2434939" indent="0">
              <a:buNone/>
              <a:defRPr sz="1900"/>
            </a:lvl5pPr>
            <a:lvl6pPr marL="3043671" indent="0">
              <a:buNone/>
              <a:defRPr sz="1900"/>
            </a:lvl6pPr>
            <a:lvl7pPr marL="3652412" indent="0">
              <a:buNone/>
              <a:defRPr sz="1900"/>
            </a:lvl7pPr>
            <a:lvl8pPr marL="4261144" indent="0">
              <a:buNone/>
              <a:defRPr sz="1900"/>
            </a:lvl8pPr>
            <a:lvl9pPr marL="4869880" indent="0">
              <a:buNone/>
              <a:defRPr sz="1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943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194087"/>
            <a:ext cx="5386202" cy="493350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346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86"/>
            <a:ext cx="5388320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97" y="1535478"/>
            <a:ext cx="5390437" cy="639911"/>
          </a:xfrm>
          <a:prstGeom prst="rect">
            <a:avLst/>
          </a:prstGeom>
        </p:spPr>
        <p:txBody>
          <a:bodyPr lIns="91292" tIns="45646" rIns="91292" bIns="45646" anchor="b"/>
          <a:lstStyle>
            <a:lvl1pPr marL="0" indent="0">
              <a:buNone/>
              <a:defRPr sz="3200" b="1"/>
            </a:lvl1pPr>
            <a:lvl2pPr marL="608738" indent="0">
              <a:buNone/>
              <a:defRPr sz="2700" b="1"/>
            </a:lvl2pPr>
            <a:lvl3pPr marL="1217470" indent="0">
              <a:buNone/>
              <a:defRPr sz="2400" b="1"/>
            </a:lvl3pPr>
            <a:lvl4pPr marL="1826205" indent="0">
              <a:buNone/>
              <a:defRPr sz="2100" b="1"/>
            </a:lvl4pPr>
            <a:lvl5pPr marL="2434939" indent="0">
              <a:buNone/>
              <a:defRPr sz="2100" b="1"/>
            </a:lvl5pPr>
            <a:lvl6pPr marL="3043671" indent="0">
              <a:buNone/>
              <a:defRPr sz="2100" b="1"/>
            </a:lvl6pPr>
            <a:lvl7pPr marL="3652412" indent="0">
              <a:buNone/>
              <a:defRPr sz="2100" b="1"/>
            </a:lvl7pPr>
            <a:lvl8pPr marL="4261144" indent="0">
              <a:buNone/>
              <a:defRPr sz="2100" b="1"/>
            </a:lvl8pPr>
            <a:lvl9pPr marL="4869880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97" y="2175386"/>
            <a:ext cx="5390437" cy="3952203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112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277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44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77" y="273120"/>
            <a:ext cx="4012129" cy="116232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  <a:prstGeom prst="rect">
            <a:avLst/>
          </a:prstGeom>
        </p:spPr>
        <p:txBody>
          <a:bodyPr lIns="91292" tIns="45646" rIns="91292" bIns="456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77" y="1435448"/>
            <a:ext cx="4012129" cy="46921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393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  <a:prstGeom prst="rect">
            <a:avLst/>
          </a:prstGeom>
        </p:spPr>
        <p:txBody>
          <a:bodyPr lIns="91292" tIns="45646" rIns="91292" bIns="45646" anchor="b"/>
          <a:lstStyle>
            <a:lvl1pPr algn="l">
              <a:defRPr sz="27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924"/>
            <a:ext cx="7317105" cy="4115753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4300"/>
            </a:lvl1pPr>
            <a:lvl2pPr marL="608738" indent="0">
              <a:buNone/>
              <a:defRPr sz="3700"/>
            </a:lvl2pPr>
            <a:lvl3pPr marL="1217470" indent="0">
              <a:buNone/>
              <a:defRPr sz="3200"/>
            </a:lvl3pPr>
            <a:lvl4pPr marL="1826205" indent="0">
              <a:buNone/>
              <a:defRPr sz="2700"/>
            </a:lvl4pPr>
            <a:lvl5pPr marL="2434939" indent="0">
              <a:buNone/>
              <a:defRPr sz="2700"/>
            </a:lvl5pPr>
            <a:lvl6pPr marL="3043671" indent="0">
              <a:buNone/>
              <a:defRPr sz="2700"/>
            </a:lvl6pPr>
            <a:lvl7pPr marL="3652412" indent="0">
              <a:buNone/>
              <a:defRPr sz="2700"/>
            </a:lvl7pPr>
            <a:lvl8pPr marL="4261144" indent="0">
              <a:buNone/>
              <a:defRPr sz="2700"/>
            </a:lvl8pPr>
            <a:lvl9pPr marL="4869880" indent="0">
              <a:buNone/>
              <a:defRPr sz="27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8594"/>
            <a:ext cx="7317105" cy="805049"/>
          </a:xfrm>
          <a:prstGeom prst="rect">
            <a:avLst/>
          </a:prstGeom>
        </p:spPr>
        <p:txBody>
          <a:bodyPr lIns="91292" tIns="45646" rIns="91292" bIns="45646"/>
          <a:lstStyle>
            <a:lvl1pPr marL="0" indent="0">
              <a:buNone/>
              <a:defRPr sz="1900"/>
            </a:lvl1pPr>
            <a:lvl2pPr marL="608738" indent="0">
              <a:buNone/>
              <a:defRPr sz="1500"/>
            </a:lvl2pPr>
            <a:lvl3pPr marL="1217470" indent="0">
              <a:buNone/>
              <a:defRPr sz="1300"/>
            </a:lvl3pPr>
            <a:lvl4pPr marL="1826205" indent="0">
              <a:buNone/>
              <a:defRPr sz="1200"/>
            </a:lvl4pPr>
            <a:lvl5pPr marL="2434939" indent="0">
              <a:buNone/>
              <a:defRPr sz="1200"/>
            </a:lvl5pPr>
            <a:lvl6pPr marL="3043671" indent="0">
              <a:buNone/>
              <a:defRPr sz="1200"/>
            </a:lvl6pPr>
            <a:lvl7pPr marL="3652412" indent="0">
              <a:buNone/>
              <a:defRPr sz="1200"/>
            </a:lvl7pPr>
            <a:lvl8pPr marL="4261144" indent="0">
              <a:buNone/>
              <a:defRPr sz="1200"/>
            </a:lvl8pPr>
            <a:lvl9pPr marL="4869880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6003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54" y="331801"/>
            <a:ext cx="11039475" cy="695325"/>
          </a:xfrm>
          <a:prstGeom prst="rect">
            <a:avLst/>
          </a:prstGeom>
        </p:spPr>
        <p:txBody>
          <a:bodyPr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93800"/>
            <a:ext cx="10975975" cy="4933950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940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605" y="333458"/>
            <a:ext cx="2767203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63" y="333458"/>
            <a:ext cx="8102594" cy="5794129"/>
          </a:xfrm>
          <a:prstGeom prst="rect">
            <a:avLst/>
          </a:prstGeom>
        </p:spPr>
        <p:txBody>
          <a:bodyPr vert="eaVert" lIns="91292" tIns="45646" rIns="91292" bIns="45646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812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6517" y="2129143"/>
            <a:ext cx="8536623" cy="1753006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53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0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1.jpeg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1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image" Target="../media/image1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1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1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6" rIns="91416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60" y="6357829"/>
            <a:ext cx="2845541" cy="366267"/>
          </a:xfrm>
          <a:prstGeom prst="rect">
            <a:avLst/>
          </a:prstGeom>
        </p:spPr>
        <p:txBody>
          <a:bodyPr vert="horz" lIns="91416" tIns="45706" rIns="91416" bIns="457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118" fontAlgn="auto">
              <a:spcBef>
                <a:spcPts val="0"/>
              </a:spcBef>
              <a:spcAft>
                <a:spcPts val="0"/>
              </a:spcAft>
              <a:defRPr/>
            </a:pPr>
            <a:fld id="{18DCED03-29F2-4F79-A03D-5C2944A5A07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18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2019/9/27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9"/>
            <a:ext cx="3861805" cy="366267"/>
          </a:xfrm>
          <a:prstGeom prst="rect">
            <a:avLst/>
          </a:prstGeom>
        </p:spPr>
        <p:txBody>
          <a:bodyPr vert="horz" lIns="91416" tIns="45706" rIns="91416" bIns="457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11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9"/>
            <a:ext cx="2845541" cy="366267"/>
          </a:xfrm>
          <a:prstGeom prst="rect">
            <a:avLst/>
          </a:prstGeom>
        </p:spPr>
        <p:txBody>
          <a:bodyPr vert="horz" lIns="91416" tIns="45706" rIns="91416" bIns="4570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118" fontAlgn="auto">
              <a:spcBef>
                <a:spcPts val="0"/>
              </a:spcBef>
              <a:spcAft>
                <a:spcPts val="0"/>
              </a:spcAft>
              <a:defRPr/>
            </a:pPr>
            <a:fld id="{A777F957-C1BE-4638-92AC-3FD6E061921F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1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8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562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118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8678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237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169" indent="-4571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3" indent="-3809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97" indent="-3047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57" indent="-3047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8" indent="-3047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76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5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3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2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8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7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6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5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4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11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692317"/>
            <a:ext cx="12195175" cy="71983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/>
          <a:lstStyle/>
          <a:p>
            <a:pPr marL="0" marR="0" lvl="0" indent="0" algn="r" defTabSz="914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新細明體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59" y="1194083"/>
            <a:ext cx="10975658" cy="49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10140990"/>
      </p:ext>
    </p:extLst>
  </p:cSld>
  <p:clrMap bg1="dk2" tx1="lt1" bg2="dk1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微軟正黑體" pitchFamily="34" charset="-120"/>
          <a:cs typeface="微軟正黑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  <a:ea typeface="微軟正黑體" pitchFamily="34" charset="-120"/>
          <a:cs typeface="微軟正黑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  <a:ea typeface="微軟正黑體" pitchFamily="34" charset="-120"/>
          <a:cs typeface="微軟正黑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  <a:ea typeface="微軟正黑體" pitchFamily="34" charset="-120"/>
          <a:cs typeface="微軟正黑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  <a:ea typeface="微軟正黑體" pitchFamily="34" charset="-120"/>
          <a:cs typeface="微軟正黑體" charset="0"/>
        </a:defRPr>
      </a:lvl5pPr>
      <a:lvl6pPr marL="45716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341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506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67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878" indent="-34287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§"/>
        <a:defRPr kumimoji="1" b="1">
          <a:solidFill>
            <a:schemeClr val="bg2"/>
          </a:solidFill>
          <a:latin typeface="Calibri" pitchFamily="34" charset="0"/>
          <a:ea typeface="微軟正黑體" pitchFamily="34" charset="-120"/>
          <a:cs typeface="微軟正黑體" charset="0"/>
        </a:defRPr>
      </a:lvl1pPr>
      <a:lvl2pPr marL="742902" indent="-28573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2000" b="1">
          <a:solidFill>
            <a:schemeClr val="bg2"/>
          </a:solidFill>
          <a:latin typeface="Calibri" pitchFamily="34" charset="0"/>
          <a:ea typeface="微軟正黑體" pitchFamily="34" charset="-120"/>
          <a:cs typeface="微軟正黑體" charset="0"/>
        </a:defRPr>
      </a:lvl2pPr>
      <a:lvl3pPr marL="1142925" indent="-22858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kumimoji="1" b="1">
          <a:solidFill>
            <a:schemeClr val="bg2"/>
          </a:solidFill>
          <a:latin typeface="Calibri" pitchFamily="34" charset="0"/>
          <a:ea typeface="微軟正黑體" pitchFamily="34" charset="-120"/>
          <a:cs typeface="微軟正黑體" charset="0"/>
        </a:defRPr>
      </a:lvl3pPr>
      <a:lvl4pPr marL="1600093" indent="-22858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  <a:cs typeface="微軟正黑體" charset="0"/>
        </a:defRPr>
      </a:lvl4pPr>
      <a:lvl5pPr marL="2057262" indent="-22858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buChar char="»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  <a:cs typeface="微軟正黑體" charset="0"/>
        </a:defRPr>
      </a:lvl5pPr>
      <a:lvl6pPr marL="2514431" indent="-2285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602" indent="-2285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8774" indent="-2285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5938" indent="-2285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6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7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5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2400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6" rIns="91416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60" y="6357829"/>
            <a:ext cx="2845541" cy="366267"/>
          </a:xfrm>
          <a:prstGeom prst="rect">
            <a:avLst/>
          </a:prstGeom>
        </p:spPr>
        <p:txBody>
          <a:bodyPr vert="horz" lIns="91416" tIns="45706" rIns="91416" bIns="457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118">
              <a:defRPr/>
            </a:pPr>
            <a:fld id="{BD41CBD0-0C79-43A6-A703-7AEF9467C9C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18">
                <a:defRPr/>
              </a:pPr>
              <a:t>2019/9/27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9"/>
            <a:ext cx="3861805" cy="366267"/>
          </a:xfrm>
          <a:prstGeom prst="rect">
            <a:avLst/>
          </a:prstGeom>
        </p:spPr>
        <p:txBody>
          <a:bodyPr vert="horz" lIns="91416" tIns="45706" rIns="91416" bIns="457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118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9"/>
            <a:ext cx="2845541" cy="366267"/>
          </a:xfrm>
          <a:prstGeom prst="rect">
            <a:avLst/>
          </a:prstGeom>
        </p:spPr>
        <p:txBody>
          <a:bodyPr vert="horz" wrap="square" lIns="91416" tIns="45706" rIns="91416" bIns="45706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pPr defTabSz="1219118"/>
            <a:fld id="{93667EA8-27F2-4865-BC1E-158C0777476A}" type="slidenum">
              <a:rPr lang="zh-TW" altLang="en-US" smtClean="0">
                <a:ea typeface="新細明體" panose="02020500000000000000" pitchFamily="18" charset="-120"/>
              </a:rPr>
              <a:pPr defTabSz="1219118"/>
              <a:t>‹#›</a:t>
            </a:fld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3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562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118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8678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237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169" indent="-4571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3" indent="-3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97" indent="-3047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57" indent="-3047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8" indent="-3047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76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5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3" indent="-304781" algn="l" defTabSz="1219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2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8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7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6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5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4" algn="l" defTabSz="12191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096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38" tIns="60624" rIns="121238" bIns="60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38" tIns="60624" rIns="121238" bIns="60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60" y="6357827"/>
            <a:ext cx="2845541" cy="366267"/>
          </a:xfrm>
          <a:prstGeom prst="rect">
            <a:avLst/>
          </a:prstGeom>
        </p:spPr>
        <p:txBody>
          <a:bodyPr vert="horz" lIns="121238" tIns="60624" rIns="121238" bIns="60624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744CA255-E949-4767-993F-65DD02D5E430}" type="datetimeFigureOut">
              <a:rPr lang="zh-TW" altLang="en-US"/>
              <a:pPr>
                <a:defRPr/>
              </a:pPr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7"/>
            <a:ext cx="3861805" cy="366267"/>
          </a:xfrm>
          <a:prstGeom prst="rect">
            <a:avLst/>
          </a:prstGeom>
        </p:spPr>
        <p:txBody>
          <a:bodyPr vert="horz" lIns="121238" tIns="60624" rIns="121238" bIns="60624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8" y="6357827"/>
            <a:ext cx="2845541" cy="366267"/>
          </a:xfrm>
          <a:prstGeom prst="rect">
            <a:avLst/>
          </a:prstGeom>
        </p:spPr>
        <p:txBody>
          <a:bodyPr vert="horz" lIns="121238" tIns="60624" rIns="121238" bIns="60624" rtlCol="0" anchor="ctr"/>
          <a:lstStyle>
            <a:lvl1pPr algn="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CB21B1AA-CE1D-4407-B2A9-6F4149D3B8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27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6204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2392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18584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24777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4676" indent="-454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060" indent="-3788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487" indent="-3031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680" indent="-3031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873" indent="-3031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4059" indent="-303121" algn="l" defTabSz="1212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0260" indent="-303121" algn="l" defTabSz="1212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53" indent="-303121" algn="l" defTabSz="1212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2652" indent="-303121" algn="l" defTabSz="1212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204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392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584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777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0961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7161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53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555" algn="l" defTabSz="1212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54" tIns="60632" rIns="121254" bIns="6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54" tIns="60632" rIns="121254" bIns="6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6267"/>
          </a:xfrm>
          <a:prstGeom prst="rect">
            <a:avLst/>
          </a:prstGeom>
        </p:spPr>
        <p:txBody>
          <a:bodyPr vert="horz" lIns="121254" tIns="60632" rIns="121254" bIns="60632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744CA255-E949-4767-993F-65DD02D5E430}" type="datetimeFigureOut">
              <a:rPr lang="zh-TW" altLang="en-US"/>
              <a:pPr>
                <a:defRPr/>
              </a:pPr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6267"/>
          </a:xfrm>
          <a:prstGeom prst="rect">
            <a:avLst/>
          </a:prstGeom>
        </p:spPr>
        <p:txBody>
          <a:bodyPr vert="horz" lIns="121254" tIns="60632" rIns="121254" bIns="60632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8" y="6357825"/>
            <a:ext cx="2845541" cy="366267"/>
          </a:xfrm>
          <a:prstGeom prst="rect">
            <a:avLst/>
          </a:prstGeom>
        </p:spPr>
        <p:txBody>
          <a:bodyPr vert="horz" lIns="121254" tIns="60632" rIns="121254" bIns="60632" rtlCol="0" anchor="ctr"/>
          <a:lstStyle>
            <a:lvl1pPr algn="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CB21B1AA-CE1D-4407-B2A9-6F4149D3B8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1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6284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2553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18826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25100" algn="ctr" rtl="0" fontAlgn="base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4736" indent="-4547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192" indent="-3789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690" indent="-3031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963" indent="-3031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8238" indent="-3031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4504" indent="-303161" algn="l" defTabSz="1212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0785" indent="-303161" algn="l" defTabSz="1212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061" indent="-303161" algn="l" defTabSz="1212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3340" indent="-303161" algn="l" defTabSz="1212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284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553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826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5100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366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7646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919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0202" algn="l" defTabSz="1212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36" tIns="60968" rIns="121936" bIns="609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36" tIns="60968" rIns="121936" bIns="60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6267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8DCED03-29F2-4F79-A03D-5C2944A5A07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2019/9/27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6267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6267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77F957-C1BE-4638-92AC-3FD6E061921F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92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682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362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044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725" algn="ctr" rtl="0" eaLnBrk="1" fontAlgn="base" hangingPunct="1"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61" indent="-4572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31" indent="-38105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203" indent="-30484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884" indent="-30484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indent="-30484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248" indent="-304841" algn="l" defTabSz="1219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927" indent="-304841" algn="l" defTabSz="1219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609" indent="-304841" algn="l" defTabSz="1219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0" indent="-304841" algn="l" defTabSz="1219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82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62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44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25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407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87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68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50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>
            <a:extLst>
              <a:ext uri="{FF2B5EF4-FFF2-40B4-BE49-F238E27FC236}">
                <a16:creationId xmlns:a16="http://schemas.microsoft.com/office/drawing/2014/main" id="{77139088-230A-49A9-B1C7-80AC271681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5F58056E-2DA2-4A65-A94B-AB9A82012D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66EEC969-A915-450F-8A1C-48CCD0D43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3F8FEA-9EC8-4165-8B84-804CC802B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fld id="{FDDEEA7B-1C1A-4396-9FE0-172C9C57095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2019/9/27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C8346F-61F3-42DF-9785-B561FE911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7B8779-5832-4D65-BBBD-32079860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9444">
              <a:defRPr/>
            </a:pPr>
            <a:fld id="{A081C92F-2177-4A2D-BB18-EC9093227F7C}" type="slidenum">
              <a:rPr lang="zh-TW" altLang="en-US" smtClean="0">
                <a:ea typeface="新細明體" panose="02020500000000000000" pitchFamily="18" charset="-120"/>
              </a:rPr>
              <a:pPr defTabSz="1219444">
                <a:defRPr/>
              </a:pPr>
              <a:t>‹#›</a:t>
            </a:fld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6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722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44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166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88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91" indent="-4572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96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608738" algn="l" rtl="0" fontAlgn="ctr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121747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826205" algn="l" rtl="0" fontAlgn="ctr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2434939" algn="l" rtl="0" fontAlgn="ctr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88994" indent="-38038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521535" indent="-30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2130145" indent="-30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738757" indent="-30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3348040" indent="-304369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956774" indent="-304369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4565508" indent="-304369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5174243" indent="-304369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fld id="{59384D32-6CEB-4934-9D96-0B56B9FD66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2019/9/27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pPr defTabSz="1219444">
              <a:defRPr/>
            </a:pPr>
            <a:fld id="{C303FECD-6D2D-4D07-B62B-1C5F43FBB260}" type="slidenum">
              <a:rPr lang="zh-TW" altLang="en-US" smtClean="0"/>
              <a:pPr defTabSz="1219444"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2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722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44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166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88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91" indent="-4572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8" rIns="90928" bIns="45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8" rIns="90928" bIns="45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0928" tIns="45468" rIns="90928" bIns="45468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fld id="{744CA255-E949-4767-993F-65DD02D5E430}" type="datetimeFigureOut">
              <a:rPr lang="zh-TW" altLang="en-US" smtClean="0"/>
              <a:pPr defTabSz="1219444">
                <a:defRPr/>
              </a:pPr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0928" tIns="45468" rIns="90928" bIns="45468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8" y="6357823"/>
            <a:ext cx="2845541" cy="366267"/>
          </a:xfrm>
          <a:prstGeom prst="rect">
            <a:avLst/>
          </a:prstGeom>
        </p:spPr>
        <p:txBody>
          <a:bodyPr vert="horz" lIns="90928" tIns="45468" rIns="90928" bIns="45468" rtlCol="0" anchor="ctr"/>
          <a:lstStyle>
            <a:lvl1pPr algn="r">
              <a:defRPr sz="1600">
                <a:solidFill>
                  <a:prstClr val="black">
                    <a:tint val="75000"/>
                  </a:prst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fld id="{CB21B1AA-CE1D-4407-B2A9-6F4149D3B834}" type="slidenum">
              <a:rPr lang="zh-TW" altLang="en-US" smtClean="0"/>
              <a:pPr defTabSz="1219444"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4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6325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263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1894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25261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4767" indent="-4547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85258" indent="-3789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15791" indent="-30318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22104" indent="-30318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28419" indent="-30318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34727" indent="-303181" algn="l" defTabSz="12126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41048" indent="-303181" algn="l" defTabSz="12126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47364" indent="-303181" algn="l" defTabSz="12126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53683" indent="-303181" algn="l" defTabSz="12126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325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634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948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5261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569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7889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4203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0525" algn="l" defTabSz="1212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fld id="{717103BF-31FE-4991-8B1F-04BCD0B4FFA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2019/9/27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fld id="{CE9E7C9D-A156-4A6E-B761-3071C431E82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4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722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44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166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88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91" indent="-4572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fld id="{717103BF-31FE-4991-8B1F-04BCD0B4FFA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2019/9/27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>
              <a:defRPr/>
            </a:pPr>
            <a:fld id="{CE9E7C9D-A156-4A6E-B761-3071C431E82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722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44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166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88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91" indent="-4572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>
            <a:extLst>
              <a:ext uri="{FF2B5EF4-FFF2-40B4-BE49-F238E27FC236}">
                <a16:creationId xmlns:a16="http://schemas.microsoft.com/office/drawing/2014/main" id="{77139088-230A-49A9-B1C7-80AC271681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5F58056E-2DA2-4A65-A94B-AB9A82012D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52929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66EEC969-A915-450F-8A1C-48CCD0D43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59" y="1299934"/>
            <a:ext cx="10975658" cy="48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3F8FEA-9EC8-4165-8B84-804CC802B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fld id="{FDDEEA7B-1C1A-4396-9FE0-172C9C57095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444">
                <a:defRPr/>
              </a:pPr>
              <a:t>2019/9/27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C8346F-61F3-42DF-9785-B561FE911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defTabSz="1219444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7B8779-5832-4D65-BBBD-32079860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9444">
              <a:defRPr/>
            </a:pPr>
            <a:fld id="{A081C92F-2177-4A2D-BB18-EC9093227F7C}" type="slidenum">
              <a:rPr lang="zh-TW" altLang="en-US" smtClean="0">
                <a:ea typeface="新細明體" panose="02020500000000000000" pitchFamily="18" charset="-120"/>
              </a:rPr>
              <a:pPr defTabSz="1219444">
                <a:defRPr/>
              </a:pPr>
              <a:t>‹#›</a:t>
            </a:fld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2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68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8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609722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1219444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829166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2438888" algn="ctr" rtl="0" fontAlgn="base">
        <a:spcBef>
          <a:spcPct val="0"/>
        </a:spcBef>
        <a:spcAft>
          <a:spcPct val="0"/>
        </a:spcAft>
        <a:defRPr sz="5334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57291" indent="-4572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43640" y="333469"/>
            <a:ext cx="11039174" cy="6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108720" tIns="54359" rIns="108720" bIns="543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59" y="1194087"/>
            <a:ext cx="10975658" cy="49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720" tIns="54359" rIns="108720" bIns="54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38872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9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543599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08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630797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174396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07696" indent="-407696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900" b="1">
          <a:solidFill>
            <a:schemeClr val="bg2"/>
          </a:solidFill>
          <a:latin typeface="+mn-lt"/>
          <a:ea typeface="+mn-ea"/>
          <a:cs typeface="+mn-cs"/>
        </a:defRPr>
      </a:lvl1pPr>
      <a:lvl2pPr marL="883349" indent="-33974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400" b="1">
          <a:solidFill>
            <a:schemeClr val="bg2"/>
          </a:solidFill>
          <a:latin typeface="+mn-lt"/>
          <a:ea typeface="+mn-ea"/>
        </a:defRPr>
      </a:lvl2pPr>
      <a:lvl3pPr marL="1358993" indent="-27179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902592" indent="-27179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300" b="1">
          <a:solidFill>
            <a:schemeClr val="bg2"/>
          </a:solidFill>
          <a:latin typeface="+mn-lt"/>
          <a:ea typeface="+mn-ea"/>
        </a:defRPr>
      </a:lvl4pPr>
      <a:lvl5pPr marL="2446193" indent="-27179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5pPr>
      <a:lvl6pPr marL="2989791" indent="-271798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6pPr>
      <a:lvl7pPr marL="3533389" indent="-271798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7pPr>
      <a:lvl8pPr marL="4076989" indent="-271798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8pPr>
      <a:lvl9pPr marL="4620588" indent="-271798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599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797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396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7991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591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5190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786" algn="l" defTabSz="108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43640" y="333466"/>
            <a:ext cx="11039174" cy="6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108775" tIns="54387" rIns="108775" bIns="54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59" y="1194083"/>
            <a:ext cx="10975658" cy="49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775" tIns="54387" rIns="108775" bIns="54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908628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543874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087751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631624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175498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07904" indent="-40790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900" b="1">
          <a:solidFill>
            <a:schemeClr val="bg2"/>
          </a:solidFill>
          <a:latin typeface="+mn-lt"/>
          <a:ea typeface="+mn-ea"/>
          <a:cs typeface="+mn-cs"/>
        </a:defRPr>
      </a:lvl1pPr>
      <a:lvl2pPr marL="883795" indent="-33992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400" b="1">
          <a:solidFill>
            <a:schemeClr val="bg2"/>
          </a:solidFill>
          <a:latin typeface="+mn-lt"/>
          <a:ea typeface="+mn-ea"/>
        </a:defRPr>
      </a:lvl2pPr>
      <a:lvl3pPr marL="1359684" indent="-271936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903561" indent="-271936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300" b="1">
          <a:solidFill>
            <a:schemeClr val="bg2"/>
          </a:solidFill>
          <a:latin typeface="+mn-lt"/>
          <a:ea typeface="+mn-ea"/>
        </a:defRPr>
      </a:lvl4pPr>
      <a:lvl5pPr marL="2447433" indent="-271936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5pPr>
      <a:lvl6pPr marL="2991309" indent="-271936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6pPr>
      <a:lvl7pPr marL="3535183" indent="-271936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7pPr>
      <a:lvl8pPr marL="4079060" indent="-271936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8pPr>
      <a:lvl9pPr marL="4622934" indent="-271936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74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1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624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498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372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49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121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994" algn="l" defTabSz="10877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43640" y="333462"/>
            <a:ext cx="11039174" cy="6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108847" tIns="54423" rIns="108847" bIns="54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59" y="1194079"/>
            <a:ext cx="10975658" cy="49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7" tIns="54423" rIns="108847" bIns="54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02387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544243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088487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63273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17697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08180" indent="-40818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900" b="1">
          <a:solidFill>
            <a:schemeClr val="bg2"/>
          </a:solidFill>
          <a:latin typeface="+mn-lt"/>
          <a:ea typeface="+mn-ea"/>
          <a:cs typeface="+mn-cs"/>
        </a:defRPr>
      </a:lvl1pPr>
      <a:lvl2pPr marL="884396" indent="-340152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400" b="1">
          <a:solidFill>
            <a:schemeClr val="bg2"/>
          </a:solidFill>
          <a:latin typeface="+mn-lt"/>
          <a:ea typeface="+mn-ea"/>
        </a:defRPr>
      </a:lvl2pPr>
      <a:lvl3pPr marL="1360607" indent="-272122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904848" indent="-272122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300" b="1">
          <a:solidFill>
            <a:schemeClr val="bg2"/>
          </a:solidFill>
          <a:latin typeface="+mn-lt"/>
          <a:ea typeface="+mn-ea"/>
        </a:defRPr>
      </a:lvl4pPr>
      <a:lvl5pPr marL="2449091" indent="-272122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5pPr>
      <a:lvl6pPr marL="2993336" indent="-272122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6pPr>
      <a:lvl7pPr marL="3537578" indent="-272122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7pPr>
      <a:lvl8pPr marL="4081822" indent="-272122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8pPr>
      <a:lvl9pPr marL="4626064" indent="-272122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3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3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87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30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70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15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56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699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41" algn="l" defTabSz="1088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97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189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22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395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685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608738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121747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826205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2434939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43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6458" indent="-45645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3200" b="1">
          <a:solidFill>
            <a:schemeClr val="bg2"/>
          </a:solidFill>
          <a:latin typeface="+mn-lt"/>
          <a:ea typeface="+mn-ea"/>
          <a:cs typeface="+mn-cs"/>
        </a:defRPr>
      </a:lvl1pPr>
      <a:lvl2pPr marL="988994" indent="-380384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700" b="1">
          <a:solidFill>
            <a:schemeClr val="bg2"/>
          </a:solidFill>
          <a:latin typeface="+mn-lt"/>
          <a:ea typeface="+mn-ea"/>
        </a:defRPr>
      </a:lvl2pPr>
      <a:lvl3pPr marL="152153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2130145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500" b="1">
          <a:solidFill>
            <a:schemeClr val="bg2"/>
          </a:solidFill>
          <a:latin typeface="+mn-lt"/>
          <a:ea typeface="+mn-ea"/>
        </a:defRPr>
      </a:lvl4pPr>
      <a:lvl5pPr marL="2738757" indent="-30430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5pPr>
      <a:lvl6pPr marL="3348040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6pPr>
      <a:lvl7pPr marL="3956774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7pPr>
      <a:lvl8pPr marL="4565508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8pPr>
      <a:lvl9pPr marL="5174243" indent="-304369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5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8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7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05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9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71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12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44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80" algn="l" defTabSz="1217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54.jpeg"/><Relationship Id="rId5" Type="http://schemas.openxmlformats.org/officeDocument/2006/relationships/image" Target="../media/image153.png"/><Relationship Id="rId4" Type="http://schemas.openxmlformats.org/officeDocument/2006/relationships/image" Target="../media/image15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.png"/><Relationship Id="rId7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55.jpeg"/><Relationship Id="rId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5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51.jpeg"/><Relationship Id="rId26" Type="http://schemas.openxmlformats.org/officeDocument/2006/relationships/image" Target="../media/image57.png"/><Relationship Id="rId39" Type="http://schemas.openxmlformats.org/officeDocument/2006/relationships/image" Target="../media/image68.jpeg"/><Relationship Id="rId21" Type="http://schemas.openxmlformats.org/officeDocument/2006/relationships/image" Target="../media/image28.jpeg"/><Relationship Id="rId34" Type="http://schemas.openxmlformats.org/officeDocument/2006/relationships/image" Target="../media/image64.png"/><Relationship Id="rId42" Type="http://schemas.openxmlformats.org/officeDocument/2006/relationships/image" Target="../media/image7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0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1.png"/><Relationship Id="rId11" Type="http://schemas.openxmlformats.org/officeDocument/2006/relationships/image" Target="../media/image45.jpeg"/><Relationship Id="rId24" Type="http://schemas.openxmlformats.org/officeDocument/2006/relationships/image" Target="../media/image55.png"/><Relationship Id="rId32" Type="http://schemas.openxmlformats.org/officeDocument/2006/relationships/image" Target="../media/image62.jpeg"/><Relationship Id="rId37" Type="http://schemas.openxmlformats.org/officeDocument/2006/relationships/image" Target="../media/image17.png"/><Relationship Id="rId40" Type="http://schemas.openxmlformats.org/officeDocument/2006/relationships/image" Target="../media/image69.jp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23" Type="http://schemas.openxmlformats.org/officeDocument/2006/relationships/image" Target="../media/image54.jpg"/><Relationship Id="rId28" Type="http://schemas.openxmlformats.org/officeDocument/2006/relationships/image" Target="../media/image59.png"/><Relationship Id="rId36" Type="http://schemas.openxmlformats.org/officeDocument/2006/relationships/image" Target="../media/image66.png"/><Relationship Id="rId10" Type="http://schemas.openxmlformats.org/officeDocument/2006/relationships/image" Target="../media/image44.jpeg"/><Relationship Id="rId19" Type="http://schemas.openxmlformats.org/officeDocument/2006/relationships/image" Target="../media/image52.png"/><Relationship Id="rId31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13.png"/><Relationship Id="rId27" Type="http://schemas.openxmlformats.org/officeDocument/2006/relationships/image" Target="../media/image58.jpg"/><Relationship Id="rId30" Type="http://schemas.openxmlformats.org/officeDocument/2006/relationships/image" Target="../media/image61.jpeg"/><Relationship Id="rId35" Type="http://schemas.openxmlformats.org/officeDocument/2006/relationships/image" Target="../media/image65.jpeg"/><Relationship Id="rId43" Type="http://schemas.openxmlformats.org/officeDocument/2006/relationships/image" Target="../media/image72.png"/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5" Type="http://schemas.openxmlformats.org/officeDocument/2006/relationships/image" Target="../media/image56.jpeg"/><Relationship Id="rId33" Type="http://schemas.openxmlformats.org/officeDocument/2006/relationships/image" Target="../media/image63.jpeg"/><Relationship Id="rId38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20.jpeg"/><Relationship Id="rId39" Type="http://schemas.openxmlformats.org/officeDocument/2006/relationships/image" Target="../media/image67.jpeg"/><Relationship Id="rId21" Type="http://schemas.microsoft.com/office/2007/relationships/hdphoto" Target="../media/hdphoto2.wdp"/><Relationship Id="rId34" Type="http://schemas.openxmlformats.org/officeDocument/2006/relationships/image" Target="../media/image9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jpeg"/><Relationship Id="rId25" Type="http://schemas.openxmlformats.org/officeDocument/2006/relationships/image" Target="../media/image61.jpeg"/><Relationship Id="rId33" Type="http://schemas.openxmlformats.org/officeDocument/2006/relationships/image" Target="../media/image93.png"/><Relationship Id="rId38" Type="http://schemas.openxmlformats.org/officeDocument/2006/relationships/image" Target="../media/image97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60.png"/><Relationship Id="rId32" Type="http://schemas.openxmlformats.org/officeDocument/2006/relationships/image" Target="../media/image66.png"/><Relationship Id="rId37" Type="http://schemas.openxmlformats.org/officeDocument/2006/relationships/image" Target="../media/image96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59.png"/><Relationship Id="rId28" Type="http://schemas.openxmlformats.org/officeDocument/2006/relationships/image" Target="../media/image63.jpeg"/><Relationship Id="rId36" Type="http://schemas.openxmlformats.org/officeDocument/2006/relationships/image" Target="../media/image17.png"/><Relationship Id="rId10" Type="http://schemas.openxmlformats.org/officeDocument/2006/relationships/image" Target="../media/image81.png"/><Relationship Id="rId19" Type="http://schemas.openxmlformats.org/officeDocument/2006/relationships/image" Target="../media/image13.png"/><Relationship Id="rId31" Type="http://schemas.openxmlformats.org/officeDocument/2006/relationships/image" Target="../media/image4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1.png"/><Relationship Id="rId27" Type="http://schemas.openxmlformats.org/officeDocument/2006/relationships/image" Target="../media/image19.jpeg"/><Relationship Id="rId30" Type="http://schemas.openxmlformats.org/officeDocument/2006/relationships/image" Target="../media/image92.jpeg"/><Relationship Id="rId35" Type="http://schemas.openxmlformats.org/officeDocument/2006/relationships/image" Target="../media/image95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03.png"/><Relationship Id="rId18" Type="http://schemas.openxmlformats.org/officeDocument/2006/relationships/image" Target="../media/image107.png"/><Relationship Id="rId3" Type="http://schemas.openxmlformats.org/officeDocument/2006/relationships/image" Target="../media/image98.jpg"/><Relationship Id="rId7" Type="http://schemas.openxmlformats.org/officeDocument/2006/relationships/image" Target="../media/image46.png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13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24.png"/><Relationship Id="rId11" Type="http://schemas.openxmlformats.org/officeDocument/2006/relationships/image" Target="../media/image101.png"/><Relationship Id="rId5" Type="http://schemas.openxmlformats.org/officeDocument/2006/relationships/image" Target="../media/image100.png"/><Relationship Id="rId15" Type="http://schemas.openxmlformats.org/officeDocument/2006/relationships/image" Target="../media/image104.png"/><Relationship Id="rId10" Type="http://schemas.openxmlformats.org/officeDocument/2006/relationships/image" Target="../media/image28.jpeg"/><Relationship Id="rId4" Type="http://schemas.openxmlformats.org/officeDocument/2006/relationships/image" Target="../media/image99.png"/><Relationship Id="rId9" Type="http://schemas.openxmlformats.org/officeDocument/2006/relationships/image" Target="../media/image53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49.pn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17" Type="http://schemas.openxmlformats.org/officeDocument/2006/relationships/image" Target="../media/image121.png"/><Relationship Id="rId2" Type="http://schemas.openxmlformats.org/officeDocument/2006/relationships/image" Target="../media/image50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10.jpeg"/><Relationship Id="rId11" Type="http://schemas.openxmlformats.org/officeDocument/2006/relationships/image" Target="../media/image115.png"/><Relationship Id="rId5" Type="http://schemas.openxmlformats.org/officeDocument/2006/relationships/image" Target="../media/image109.jpe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Relationship Id="rId1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1.png"/><Relationship Id="rId18" Type="http://schemas.openxmlformats.org/officeDocument/2006/relationships/image" Target="../media/image131.jpg"/><Relationship Id="rId3" Type="http://schemas.openxmlformats.org/officeDocument/2006/relationships/image" Target="../media/image46.png"/><Relationship Id="rId21" Type="http://schemas.openxmlformats.org/officeDocument/2006/relationships/image" Target="../media/image133.png"/><Relationship Id="rId7" Type="http://schemas.openxmlformats.org/officeDocument/2006/relationships/image" Target="../media/image122.png"/><Relationship Id="rId12" Type="http://schemas.openxmlformats.org/officeDocument/2006/relationships/image" Target="../media/image126.jpeg"/><Relationship Id="rId17" Type="http://schemas.openxmlformats.org/officeDocument/2006/relationships/image" Target="../media/image130.png"/><Relationship Id="rId2" Type="http://schemas.openxmlformats.org/officeDocument/2006/relationships/image" Target="../media/image24.png"/><Relationship Id="rId16" Type="http://schemas.openxmlformats.org/officeDocument/2006/relationships/image" Target="../media/image129.jp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3.png"/><Relationship Id="rId11" Type="http://schemas.openxmlformats.org/officeDocument/2006/relationships/image" Target="../media/image125.png"/><Relationship Id="rId5" Type="http://schemas.openxmlformats.org/officeDocument/2006/relationships/image" Target="../media/image53.png"/><Relationship Id="rId15" Type="http://schemas.openxmlformats.org/officeDocument/2006/relationships/image" Target="../media/image128.jpg"/><Relationship Id="rId10" Type="http://schemas.openxmlformats.org/officeDocument/2006/relationships/image" Target="../media/image124.png"/><Relationship Id="rId19" Type="http://schemas.openxmlformats.org/officeDocument/2006/relationships/image" Target="../media/image54.jp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1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jpeg"/><Relationship Id="rId9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79.png"/><Relationship Id="rId3" Type="http://schemas.openxmlformats.org/officeDocument/2006/relationships/image" Target="../media/image45.jpeg"/><Relationship Id="rId21" Type="http://schemas.openxmlformats.org/officeDocument/2006/relationships/image" Target="../media/image151.png"/><Relationship Id="rId7" Type="http://schemas.openxmlformats.org/officeDocument/2006/relationships/image" Target="../media/image52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76.png"/><Relationship Id="rId2" Type="http://schemas.openxmlformats.org/officeDocument/2006/relationships/image" Target="../media/image24.png"/><Relationship Id="rId16" Type="http://schemas.openxmlformats.org/officeDocument/2006/relationships/image" Target="../media/image147.jpe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7.png"/><Relationship Id="rId11" Type="http://schemas.openxmlformats.org/officeDocument/2006/relationships/image" Target="../media/image13.png"/><Relationship Id="rId24" Type="http://schemas.openxmlformats.org/officeDocument/2006/relationships/image" Target="../media/image71.png"/><Relationship Id="rId5" Type="http://schemas.openxmlformats.org/officeDocument/2006/relationships/image" Target="../media/image26.png"/><Relationship Id="rId15" Type="http://schemas.openxmlformats.org/officeDocument/2006/relationships/image" Target="../media/image146.png"/><Relationship Id="rId23" Type="http://schemas.openxmlformats.org/officeDocument/2006/relationships/image" Target="../media/image70.png"/><Relationship Id="rId10" Type="http://schemas.openxmlformats.org/officeDocument/2006/relationships/image" Target="../media/image23.png"/><Relationship Id="rId19" Type="http://schemas.openxmlformats.org/officeDocument/2006/relationships/image" Target="../media/image72.png"/><Relationship Id="rId4" Type="http://schemas.openxmlformats.org/officeDocument/2006/relationships/image" Target="../media/image46.png"/><Relationship Id="rId9" Type="http://schemas.openxmlformats.org/officeDocument/2006/relationships/image" Target="../media/image142.jpeg"/><Relationship Id="rId14" Type="http://schemas.openxmlformats.org/officeDocument/2006/relationships/image" Target="../media/image145.png"/><Relationship Id="rId22" Type="http://schemas.openxmlformats.org/officeDocument/2006/relationships/image" Target="../media/image69.jp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7490" y="2129860"/>
            <a:ext cx="8536376" cy="1753006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zh-TW" sz="440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4400" dirty="0" smtClean="0">
                <a:latin typeface="+mj-lt"/>
                <a:cs typeface="Times New Roman" panose="02020603050405020304" pitchFamily="18" charset="0"/>
              </a:rPr>
              <a:t>Bridge the Data from Edge to Cloud</a:t>
            </a:r>
            <a:endParaRPr lang="en-US" altLang="zh-TW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7490" y="5265667"/>
            <a:ext cx="4585550" cy="1280411"/>
          </a:xfrm>
          <a:prstGeom prst="rect">
            <a:avLst/>
          </a:prstGeom>
        </p:spPr>
        <p:txBody>
          <a:bodyPr lIns="91416" tIns="45706" rIns="91416" bIns="45706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defTabSz="1219118">
              <a:defRPr/>
            </a:pPr>
            <a:r>
              <a:rPr lang="en-US" altLang="zh-TW" sz="2100" kern="0" dirty="0" smtClean="0">
                <a:cs typeface="Times New Roman" panose="02020603050405020304" pitchFamily="18" charset="0"/>
              </a:rPr>
              <a:t>L</a:t>
            </a:r>
            <a:r>
              <a:rPr lang="en-US" altLang="zh-CN" sz="2100" kern="0" dirty="0" smtClean="0">
                <a:cs typeface="Times New Roman" panose="02020603050405020304" pitchFamily="18" charset="0"/>
              </a:rPr>
              <a:t>ivia Xiang</a:t>
            </a:r>
          </a:p>
          <a:p>
            <a:pPr defTabSz="1219118">
              <a:defRPr/>
            </a:pPr>
            <a:r>
              <a:rPr lang="en-US" altLang="zh-TW" sz="2100" kern="0" dirty="0" smtClean="0">
                <a:cs typeface="Times New Roman" panose="02020603050405020304" pitchFamily="18" charset="0"/>
              </a:rPr>
              <a:t>S</a:t>
            </a:r>
            <a:r>
              <a:rPr lang="en-US" altLang="zh-CN" sz="2100" kern="0" dirty="0" smtClean="0">
                <a:cs typeface="Times New Roman" panose="02020603050405020304" pitchFamily="18" charset="0"/>
              </a:rPr>
              <a:t>ep</a:t>
            </a:r>
            <a:r>
              <a:rPr lang="en-US" altLang="zh-TW" sz="2100" kern="0" dirty="0" smtClean="0">
                <a:cs typeface="Times New Roman" panose="02020603050405020304" pitchFamily="18" charset="0"/>
              </a:rPr>
              <a:t>, </a:t>
            </a:r>
            <a:r>
              <a:rPr lang="en-US" altLang="zh-TW" sz="2100" kern="0" dirty="0">
                <a:cs typeface="Times New Roman" panose="02020603050405020304" pitchFamily="18" charset="0"/>
              </a:rPr>
              <a:t>2019 </a:t>
            </a:r>
          </a:p>
          <a:p>
            <a:pPr defTabSz="1219118">
              <a:defRPr/>
            </a:pPr>
            <a:endParaRPr lang="en-US" altLang="zh-TW" sz="2100" kern="0" dirty="0"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0" y="2214329"/>
            <a:ext cx="5918997" cy="6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3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0" y="467565"/>
            <a:ext cx="3591702" cy="39664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90592" y="347122"/>
            <a:ext cx="503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latin typeface="+mj-lt"/>
              </a:rPr>
              <a:t>Benefits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405475" y="3406237"/>
            <a:ext cx="3312000" cy="2713210"/>
            <a:chOff x="8480315" y="3406237"/>
            <a:chExt cx="3312000" cy="2713210"/>
          </a:xfrm>
        </p:grpSpPr>
        <p:sp>
          <p:nvSpPr>
            <p:cNvPr id="2" name="矩形 1"/>
            <p:cNvSpPr/>
            <p:nvPr/>
          </p:nvSpPr>
          <p:spPr>
            <a:xfrm>
              <a:off x="8480315" y="3406237"/>
              <a:ext cx="3312000" cy="646331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字方塊 14"/>
            <p:cNvSpPr txBox="1"/>
            <p:nvPr/>
          </p:nvSpPr>
          <p:spPr>
            <a:xfrm>
              <a:off x="8480315" y="3406237"/>
              <a:ext cx="33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Integrating </a:t>
              </a:r>
              <a:r>
                <a:rPr lang="en-US" altLang="zh-CN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with 3</a:t>
              </a:r>
              <a:r>
                <a:rPr lang="en-US" altLang="zh-CN" b="1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th</a:t>
              </a:r>
              <a:r>
                <a:rPr lang="en-US" altLang="zh-CN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party system with </a:t>
              </a:r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Secure Data Conversion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8480315" y="4065753"/>
              <a:ext cx="3312000" cy="2053694"/>
            </a:xfrm>
            <a:prstGeom prst="rect">
              <a:avLst/>
            </a:prstGeom>
            <a:noFill/>
            <a:ln w="31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112395" algn="l">
                <a:lnSpc>
                  <a:spcPct val="111100"/>
                </a:lnSpc>
                <a:spcBef>
                  <a:spcPts val="1185"/>
                </a:spcBef>
              </a:pP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S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upports </a:t>
              </a: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data conversion, enabling equipment used in mass production, such as PLCs, sensors, 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inverters directly </a:t>
              </a: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integrated with SCADA, manufacturing execution  systems (MESs), and ERP systems, thus facilitating equipment  operation and maintenance.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75" y="1006708"/>
            <a:ext cx="2640000" cy="19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5" y="1284050"/>
            <a:ext cx="2245388" cy="147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0" y="1079894"/>
            <a:ext cx="3183474" cy="18699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41587" y="3406237"/>
            <a:ext cx="3312000" cy="2713210"/>
            <a:chOff x="4646147" y="3406237"/>
            <a:chExt cx="3312000" cy="2713210"/>
          </a:xfrm>
        </p:grpSpPr>
        <p:sp>
          <p:nvSpPr>
            <p:cNvPr id="22" name="矩形 21"/>
            <p:cNvSpPr/>
            <p:nvPr/>
          </p:nvSpPr>
          <p:spPr>
            <a:xfrm>
              <a:off x="4646147" y="3406237"/>
              <a:ext cx="3312000" cy="646331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字方塊 7"/>
            <p:cNvSpPr txBox="1"/>
            <p:nvPr/>
          </p:nvSpPr>
          <p:spPr>
            <a:xfrm>
              <a:off x="4762046" y="3406237"/>
              <a:ext cx="3080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“Click-and-Go” </a:t>
              </a:r>
              <a:endParaRPr lang="en-US" altLang="zh-CN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l"/>
              <a:r>
                <a:rPr lang="en-US" altLang="zh-CN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Cloud Access Fast Deployment</a:t>
              </a:r>
              <a:endParaRPr lang="en-US" altLang="zh-CN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646147" y="4065753"/>
              <a:ext cx="3312000" cy="2053694"/>
            </a:xfrm>
            <a:prstGeom prst="rect">
              <a:avLst/>
            </a:prstGeom>
            <a:noFill/>
            <a:ln w="31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Advantech WISE-PaaS/</a:t>
              </a:r>
              <a:r>
                <a:rPr lang="en-US" altLang="zh-TW" sz="1400" spc="-30" dirty="0" err="1">
                  <a:solidFill>
                    <a:srgbClr val="3E3A39"/>
                  </a:solidFill>
                  <a:cs typeface="Arial"/>
                </a:rPr>
                <a:t>EdgeLink</a:t>
              </a: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 Studio offers a  “click-and-go” function for sending data to the cloud.</a:t>
              </a:r>
            </a:p>
            <a:p>
              <a:pPr algn="l"/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Acquired data can be easily and effortlessly uploaded for  analysis and visualization to serve as a more useful reference  for management.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7699" y="3406237"/>
            <a:ext cx="3312000" cy="2713210"/>
            <a:chOff x="477699" y="3406237"/>
            <a:chExt cx="3312000" cy="2713210"/>
          </a:xfrm>
        </p:grpSpPr>
        <p:sp>
          <p:nvSpPr>
            <p:cNvPr id="24" name="矩形 23"/>
            <p:cNvSpPr/>
            <p:nvPr/>
          </p:nvSpPr>
          <p:spPr>
            <a:xfrm>
              <a:off x="477699" y="3406237"/>
              <a:ext cx="3312000" cy="646331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字方塊 9"/>
            <p:cNvSpPr txBox="1"/>
            <p:nvPr/>
          </p:nvSpPr>
          <p:spPr>
            <a:xfrm>
              <a:off x="750368" y="3406237"/>
              <a:ext cx="276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Optimizing Efficiency with  Connected Equipment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77699" y="4065753"/>
              <a:ext cx="3312000" cy="2053694"/>
            </a:xfrm>
            <a:prstGeom prst="rect">
              <a:avLst/>
            </a:prstGeom>
            <a:noFill/>
            <a:ln w="31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112395" algn="l">
                <a:lnSpc>
                  <a:spcPct val="111100"/>
                </a:lnSpc>
                <a:spcBef>
                  <a:spcPts val="1185"/>
                </a:spcBef>
              </a:pP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For industrial boilers, air compressors, chillers, power distribution cabinets, and other </a:t>
              </a:r>
              <a:r>
                <a:rPr lang="en-US" altLang="zh-TW" sz="1400" spc="-30" dirty="0" err="1" smtClean="0">
                  <a:solidFill>
                    <a:srgbClr val="3E3A39"/>
                  </a:solidFill>
                  <a:cs typeface="Arial"/>
                </a:rPr>
                <a:t>equipment</a:t>
              </a:r>
              <a:r>
                <a:rPr lang="en-US" altLang="zh-CN" sz="1400" spc="-30" dirty="0" err="1" smtClean="0">
                  <a:solidFill>
                    <a:srgbClr val="3E3A39"/>
                  </a:solidFill>
                  <a:cs typeface="Arial"/>
                </a:rPr>
                <a:t>s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, </a:t>
              </a: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Advantech 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WISE</a:t>
              </a:r>
              <a:r>
                <a:rPr lang="en-US" altLang="zh-CN" sz="1400" spc="-30" dirty="0" smtClean="0">
                  <a:solidFill>
                    <a:srgbClr val="3E3A39"/>
                  </a:solidFill>
                  <a:cs typeface="Arial"/>
                </a:rPr>
                <a:t>-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PaaS/</a:t>
              </a:r>
              <a:r>
                <a:rPr lang="en-US" altLang="zh-TW" sz="1400" spc="-30" dirty="0" err="1" smtClean="0">
                  <a:solidFill>
                    <a:srgbClr val="3E3A39"/>
                  </a:solidFill>
                  <a:cs typeface="Arial"/>
                </a:rPr>
                <a:t>EdgeLink</a:t>
              </a:r>
              <a:r>
                <a:rPr lang="en-US" altLang="zh-TW" sz="1400" spc="-30" dirty="0" smtClean="0">
                  <a:solidFill>
                    <a:srgbClr val="3E3A39"/>
                  </a:solidFill>
                  <a:cs typeface="Arial"/>
                </a:rPr>
                <a:t> </a:t>
              </a:r>
              <a:r>
                <a:rPr lang="en-US" altLang="zh-TW" sz="1400" spc="-30" dirty="0">
                  <a:solidFill>
                    <a:srgbClr val="3E3A39"/>
                  </a:solidFill>
                  <a:cs typeface="Arial"/>
                </a:rPr>
                <a:t>serves as a hub for data acquisition, data storage, alarm notification, data reporting, and other functions, maximizing equipment efficiency with reliable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1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 bwMode="auto">
          <a:xfrm>
            <a:off x="6180118" y="3075403"/>
            <a:ext cx="5427525" cy="403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82451" y="3075403"/>
            <a:ext cx="5416906" cy="403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34679" y="1092212"/>
            <a:ext cx="4651075" cy="90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4400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altLang="zh-TW" sz="1600" dirty="0">
                <a:solidFill>
                  <a:prstClr val="black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Livia Xiang, </a:t>
            </a:r>
            <a:r>
              <a:rPr lang="en-US" altLang="zh-TW" sz="1600" dirty="0">
                <a:solidFill>
                  <a:prstClr val="black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PM</a:t>
            </a:r>
            <a:endParaRPr lang="fr-FR" altLang="zh-TW" sz="1600" dirty="0">
              <a:solidFill>
                <a:prstClr val="black"/>
              </a:solidFill>
              <a:latin typeface="Calibri" pitchFamily="34" charset="0"/>
              <a:ea typeface="新細明體" charset="-120"/>
              <a:cs typeface="Calibri" pitchFamily="34" charset="0"/>
            </a:endParaRPr>
          </a:p>
          <a:p>
            <a:pPr marL="360000" lvl="1" indent="-144000" eaLnBrk="0" hangingPunct="0">
              <a:lnSpc>
                <a:spcPct val="80000"/>
              </a:lnSpc>
              <a:spcAft>
                <a:spcPts val="300"/>
              </a:spcAft>
              <a:buClr>
                <a:prstClr val="black"/>
              </a:buClr>
            </a:pPr>
            <a:r>
              <a:rPr lang="fr-FR" altLang="zh-TW" sz="1400" dirty="0">
                <a:solidFill>
                  <a:prstClr val="black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VOIP: 523 </a:t>
            </a:r>
            <a:r>
              <a:rPr lang="fr-FR" altLang="zh-TW" sz="1400" b="0" dirty="0">
                <a:solidFill>
                  <a:prstClr val="black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6507</a:t>
            </a:r>
          </a:p>
          <a:p>
            <a:pPr marL="360000" lvl="1" indent="-144000" eaLnBrk="0" hangingPunct="0">
              <a:lnSpc>
                <a:spcPct val="80000"/>
              </a:lnSpc>
              <a:spcAft>
                <a:spcPts val="300"/>
              </a:spcAft>
              <a:buClr>
                <a:prstClr val="black"/>
              </a:buClr>
            </a:pPr>
            <a:r>
              <a:rPr lang="fr-FR" altLang="zh-TW" sz="1400" dirty="0">
                <a:solidFill>
                  <a:prstClr val="black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Email: Livia.Xiang@advantech.com.tw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8" y="1531101"/>
            <a:ext cx="5284336" cy="583563"/>
          </a:xfrm>
          <a:prstGeom prst="rect">
            <a:avLst/>
          </a:prstGeom>
        </p:spPr>
      </p:pic>
      <p:sp>
        <p:nvSpPr>
          <p:cNvPr id="38" name="內容版面配置區 2"/>
          <p:cNvSpPr txBox="1">
            <a:spLocks/>
          </p:cNvSpPr>
          <p:nvPr/>
        </p:nvSpPr>
        <p:spPr>
          <a:xfrm>
            <a:off x="510010" y="2033681"/>
            <a:ext cx="46510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indent="-144000" algn="l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 sz="1600" b="1" ker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  <a:lvl2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  <a:defRPr sz="1400" b="1" ker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2pPr>
          </a:lstStyle>
          <a:p>
            <a:r>
              <a:rPr lang="en-US" altLang="zh-TW" dirty="0"/>
              <a:t>Jasmine Chiang, Marketing</a:t>
            </a:r>
          </a:p>
          <a:p>
            <a:pPr lvl="1"/>
            <a:r>
              <a:rPr lang="en-US" altLang="zh-TW" dirty="0"/>
              <a:t>VOIP: 511 </a:t>
            </a:r>
            <a:r>
              <a:rPr lang="en-US" altLang="zh-TW" b="0" dirty="0"/>
              <a:t>7476</a:t>
            </a:r>
          </a:p>
          <a:p>
            <a:pPr lvl="1"/>
            <a:r>
              <a:rPr lang="en-US" altLang="zh-TW" dirty="0"/>
              <a:t>Email: Jasmine.Chiang@advantech.com.tw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581730" y="3075403"/>
            <a:ext cx="5417626" cy="3035361"/>
          </a:xfrm>
          <a:prstGeom prst="rect">
            <a:avLst/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44568" y="3478411"/>
            <a:ext cx="1785341" cy="2549255"/>
            <a:chOff x="219022" y="3651962"/>
            <a:chExt cx="1785341" cy="2549255"/>
          </a:xfrm>
        </p:grpSpPr>
        <p:pic>
          <p:nvPicPr>
            <p:cNvPr id="18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370" y="3651962"/>
              <a:ext cx="1432363" cy="1432363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41"/>
            <a:stretch/>
          </p:blipFill>
          <p:spPr bwMode="auto">
            <a:xfrm flipH="1">
              <a:off x="219022" y="5179612"/>
              <a:ext cx="1722241" cy="102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42" y="5084325"/>
              <a:ext cx="704701" cy="704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5" r="31272"/>
            <a:stretch/>
          </p:blipFill>
          <p:spPr>
            <a:xfrm>
              <a:off x="1636387" y="4897403"/>
              <a:ext cx="367976" cy="962205"/>
            </a:xfrm>
            <a:prstGeom prst="rect">
              <a:avLst/>
            </a:prstGeom>
          </p:spPr>
        </p:pic>
      </p:grpSp>
      <p:sp>
        <p:nvSpPr>
          <p:cNvPr id="28" name="文字方塊 42"/>
          <p:cNvSpPr txBox="1"/>
          <p:nvPr/>
        </p:nvSpPr>
        <p:spPr>
          <a:xfrm>
            <a:off x="734746" y="3136648"/>
            <a:ext cx="2922853" cy="307777"/>
          </a:xfrm>
          <a:prstGeom prst="rect">
            <a:avLst/>
          </a:prstGeom>
          <a:noFill/>
        </p:spPr>
        <p:txBody>
          <a:bodyPr wrap="square" lIns="48011" rIns="96022" rtlCol="0">
            <a:spAutoFit/>
          </a:bodyPr>
          <a:lstStyle/>
          <a:p>
            <a:pPr algn="l" defTabSz="1219444">
              <a:defRPr/>
            </a:pPr>
            <a:r>
              <a:rPr lang="en-US" altLang="zh-TW" sz="1400" b="1" u="sng" dirty="0" smtClean="0">
                <a:solidFill>
                  <a:srgbClr val="0070C0"/>
                </a:solidFill>
                <a:latin typeface="Calibri"/>
              </a:rPr>
              <a:t>F</a:t>
            </a:r>
            <a:r>
              <a:rPr lang="en-US" altLang="zh-CN" sz="1400" b="1" u="sng" dirty="0" smtClean="0">
                <a:solidFill>
                  <a:srgbClr val="0070C0"/>
                </a:solidFill>
                <a:latin typeface="Calibri"/>
              </a:rPr>
              <a:t>or </a:t>
            </a:r>
            <a:r>
              <a:rPr lang="en-US" altLang="zh-TW" sz="1400" b="1" u="sng" dirty="0" smtClean="0">
                <a:solidFill>
                  <a:srgbClr val="0070C0"/>
                </a:solidFill>
                <a:latin typeface="Calibri"/>
              </a:rPr>
              <a:t>ECU-1000/ADAM-3600 P</a:t>
            </a:r>
            <a:r>
              <a:rPr lang="en-US" altLang="zh-CN" sz="1400" b="1" u="sng" dirty="0" smtClean="0">
                <a:solidFill>
                  <a:srgbClr val="0070C0"/>
                </a:solidFill>
                <a:latin typeface="Calibri"/>
              </a:rPr>
              <a:t>latform</a:t>
            </a:r>
            <a:endParaRPr lang="en-US" altLang="zh-TW" sz="1400" b="1" u="sng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 bwMode="auto">
          <a:xfrm>
            <a:off x="2434602" y="3597861"/>
            <a:ext cx="3575373" cy="24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44000" algn="l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kumimoji="1" lang="fr-FR" altLang="zh-TW" sz="16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Luke Cheng, </a:t>
            </a:r>
            <a:r>
              <a:rPr kumimoji="1" lang="en-US" altLang="zh-TW" sz="16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 AE</a:t>
            </a:r>
            <a:endParaRPr kumimoji="1" lang="fr-FR" altLang="zh-TW" sz="1600" b="1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144000" algn="l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kumimoji="1" lang="fr-FR" altLang="zh-TW" sz="14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VOIP: 511 </a:t>
            </a:r>
            <a:r>
              <a:rPr kumimoji="1" lang="fr-FR" altLang="zh-TW" sz="14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7397</a:t>
            </a:r>
            <a:endParaRPr kumimoji="1" lang="fr-FR" altLang="zh-TW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144000" algn="l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kumimoji="1" lang="fr-FR" altLang="zh-TW" sz="14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Email</a:t>
            </a:r>
            <a:r>
              <a:rPr kumimoji="1" lang="fr-FR" altLang="zh-TW" sz="14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altLang="zh-TW" sz="14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Luke</a:t>
            </a:r>
            <a:r>
              <a:rPr kumimoji="1" lang="fr-FR" altLang="zh-TW" sz="14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.Cheng@advantech.com.tw</a:t>
            </a:r>
          </a:p>
          <a:p>
            <a:pPr indent="-144000" algn="l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zh-TW" sz="16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Haley Chang, 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 AE</a:t>
            </a:r>
            <a:endParaRPr lang="en-US" altLang="zh-TW" sz="1600" b="1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lang="en-US" altLang="zh-TW" sz="14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VOIP: 511 </a:t>
            </a:r>
            <a:r>
              <a:rPr lang="en-US" altLang="zh-TW" sz="14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7510</a:t>
            </a:r>
          </a:p>
          <a:p>
            <a: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lang="en-US" altLang="zh-TW" sz="14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Email: Haley.Chang@advantech.com.tw</a:t>
            </a:r>
          </a:p>
          <a:p>
            <a:pPr indent="-144000" algn="l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fr-FR" altLang="zh-TW" sz="16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 Yu, 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 AE</a:t>
            </a:r>
            <a:endParaRPr lang="fr-FR" altLang="zh-TW" sz="1600" b="1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lang="fr-FR" altLang="zh-TW" sz="14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VOIP: 523 </a:t>
            </a:r>
            <a:r>
              <a:rPr lang="fr-FR" altLang="zh-TW" sz="14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6512</a:t>
            </a:r>
          </a:p>
          <a:p>
            <a: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</a:pPr>
            <a:r>
              <a:rPr lang="fr-FR" altLang="zh-TW" sz="1400" b="1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Email: Yu.Fu@advantech.com.cn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8026720" y="3597861"/>
            <a:ext cx="3580923" cy="244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indent="-144000" algn="l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 sz="1600" b="1" ker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  <a:lvl2pPr marL="360000" lvl="1" indent="-144000" algn="l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70000"/>
              <a:buFont typeface="Times New Roman" pitchFamily="18" charset="0"/>
              <a:buChar char="–"/>
              <a:defRPr sz="1400" b="1" ker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2pPr>
          </a:lstStyle>
          <a:p>
            <a:r>
              <a:rPr lang="fr-FR" altLang="zh-TW" dirty="0"/>
              <a:t>Nick Liu, </a:t>
            </a:r>
            <a:r>
              <a:rPr lang="en-US" altLang="zh-TW" dirty="0"/>
              <a:t>Solution AE Leader</a:t>
            </a:r>
            <a:endParaRPr lang="fr-FR" altLang="zh-TW" dirty="0"/>
          </a:p>
          <a:p>
            <a:pPr lvl="1"/>
            <a:r>
              <a:rPr lang="fr-FR" altLang="zh-TW" dirty="0"/>
              <a:t>VOIP: 511 </a:t>
            </a:r>
            <a:r>
              <a:rPr lang="fr-FR" altLang="zh-TW" b="0" dirty="0"/>
              <a:t>7709</a:t>
            </a:r>
          </a:p>
          <a:p>
            <a:pPr lvl="1"/>
            <a:r>
              <a:rPr lang="fr-FR" altLang="zh-TW" dirty="0"/>
              <a:t>Email: Nick.Liu@advantech.com.tw</a:t>
            </a:r>
          </a:p>
          <a:p>
            <a:r>
              <a:rPr lang="fr-FR" altLang="zh-TW" dirty="0"/>
              <a:t>Black Chang, </a:t>
            </a:r>
            <a:r>
              <a:rPr lang="en-US" altLang="zh-TW" dirty="0"/>
              <a:t>Solution AE</a:t>
            </a:r>
            <a:endParaRPr lang="fr-FR" altLang="zh-TW" dirty="0"/>
          </a:p>
          <a:p>
            <a:pPr lvl="1"/>
            <a:r>
              <a:rPr lang="fr-FR" altLang="zh-TW" dirty="0"/>
              <a:t>VOIP: 511 </a:t>
            </a:r>
            <a:r>
              <a:rPr lang="fr-FR" altLang="zh-TW" b="0" dirty="0"/>
              <a:t>7178</a:t>
            </a:r>
          </a:p>
          <a:p>
            <a:pPr lvl="1"/>
            <a:r>
              <a:rPr lang="fr-FR" altLang="zh-TW" dirty="0"/>
              <a:t>Email: Black.Chang@advantech.com.tw</a:t>
            </a:r>
          </a:p>
          <a:p>
            <a:r>
              <a:rPr lang="en-US" altLang="zh-TW" dirty="0"/>
              <a:t>William Lin, Solution AE</a:t>
            </a:r>
          </a:p>
          <a:p>
            <a:pPr lvl="1"/>
            <a:r>
              <a:rPr lang="en-US" altLang="zh-TW" dirty="0"/>
              <a:t>VOIP: 511 </a:t>
            </a:r>
            <a:r>
              <a:rPr lang="en-US" altLang="zh-TW" b="0" dirty="0"/>
              <a:t>7601</a:t>
            </a:r>
          </a:p>
          <a:p>
            <a:pPr lvl="1"/>
            <a:r>
              <a:rPr lang="en-US" altLang="zh-TW" dirty="0"/>
              <a:t>Email: William1.Lin@advantech.com.tw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090475" y="3558918"/>
            <a:ext cx="1996738" cy="2468748"/>
            <a:chOff x="6083951" y="3651962"/>
            <a:chExt cx="1996738" cy="246874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55" b="32713"/>
            <a:stretch/>
          </p:blipFill>
          <p:spPr>
            <a:xfrm>
              <a:off x="6083951" y="4628853"/>
              <a:ext cx="1996738" cy="627626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130" y="3759222"/>
              <a:ext cx="974799" cy="97479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9525" y="3651962"/>
              <a:ext cx="1138064" cy="11380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59" y="5290871"/>
              <a:ext cx="829839" cy="829839"/>
            </a:xfrm>
            <a:prstGeom prst="rect">
              <a:avLst/>
            </a:prstGeom>
          </p:spPr>
        </p:pic>
      </p:grpSp>
      <p:sp>
        <p:nvSpPr>
          <p:cNvPr id="30" name="文字方塊 42"/>
          <p:cNvSpPr txBox="1"/>
          <p:nvPr/>
        </p:nvSpPr>
        <p:spPr>
          <a:xfrm>
            <a:off x="6335832" y="3136648"/>
            <a:ext cx="2509230" cy="307777"/>
          </a:xfrm>
          <a:prstGeom prst="rect">
            <a:avLst/>
          </a:prstGeom>
          <a:noFill/>
        </p:spPr>
        <p:txBody>
          <a:bodyPr wrap="square" lIns="48011" rIns="96022" rtlCol="0">
            <a:spAutoFit/>
          </a:bodyPr>
          <a:lstStyle/>
          <a:p>
            <a:pPr algn="ctr" defTabSz="1219444">
              <a:defRPr/>
            </a:pPr>
            <a:r>
              <a:rPr lang="en-US" altLang="zh-TW" sz="1400" b="1" u="sng" dirty="0" smtClean="0">
                <a:solidFill>
                  <a:srgbClr val="0070C0"/>
                </a:solidFill>
                <a:latin typeface="Calibri"/>
              </a:rPr>
              <a:t>F</a:t>
            </a:r>
            <a:r>
              <a:rPr lang="en-US" altLang="zh-CN" sz="1400" b="1" u="sng" dirty="0" smtClean="0">
                <a:solidFill>
                  <a:srgbClr val="0070C0"/>
                </a:solidFill>
                <a:latin typeface="Calibri"/>
              </a:rPr>
              <a:t>or </a:t>
            </a:r>
            <a:r>
              <a:rPr lang="en-US" altLang="zh-TW" sz="1400" b="1" u="sng" dirty="0" smtClean="0">
                <a:solidFill>
                  <a:srgbClr val="0070C0"/>
                </a:solidFill>
                <a:latin typeface="Calibri"/>
              </a:rPr>
              <a:t>UNO &amp; WISE-710 P</a:t>
            </a:r>
            <a:r>
              <a:rPr lang="en-US" altLang="zh-CN" sz="1400" b="1" u="sng" dirty="0" smtClean="0">
                <a:solidFill>
                  <a:srgbClr val="0070C0"/>
                </a:solidFill>
                <a:latin typeface="Calibri"/>
              </a:rPr>
              <a:t>latform</a:t>
            </a:r>
            <a:endParaRPr lang="en-US" altLang="zh-TW" sz="1400" b="1" u="sng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6179398" y="3075403"/>
            <a:ext cx="5428245" cy="3035361"/>
          </a:xfrm>
          <a:prstGeom prst="rect">
            <a:avLst/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27488" y="373498"/>
            <a:ext cx="48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prstClr val="black"/>
                </a:solidFill>
                <a:latin typeface="Calibri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692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2"/>
          <p:cNvSpPr txBox="1">
            <a:spLocks noChangeArrowheads="1"/>
          </p:cNvSpPr>
          <p:nvPr/>
        </p:nvSpPr>
        <p:spPr bwMode="auto">
          <a:xfrm>
            <a:off x="478654" y="2940732"/>
            <a:ext cx="6791838" cy="12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6" rIns="91416" bIns="45706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700" b="1" i="1">
                <a:solidFill>
                  <a:srgbClr val="FAA40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Go Together,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700" b="1" i="1">
                <a:solidFill>
                  <a:srgbClr val="FAA40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We Go Far and Grow Big</a:t>
            </a:r>
            <a:endParaRPr lang="zh-TW" altLang="en-US" sz="3700" b="1" i="1">
              <a:solidFill>
                <a:srgbClr val="FAA40A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6"/>
          <a:stretch>
            <a:fillRect/>
          </a:stretch>
        </p:blipFill>
        <p:spPr bwMode="auto">
          <a:xfrm>
            <a:off x="267553" y="4573959"/>
            <a:ext cx="11673987" cy="20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7104185" y="3454214"/>
            <a:ext cx="4837355" cy="11019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1688" y="1057883"/>
            <a:ext cx="5870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+mj-lt"/>
              </a:rPr>
              <a:t>Advantech </a:t>
            </a:r>
            <a:r>
              <a:rPr lang="en-US" altLang="zh-CN" sz="1600" dirty="0" err="1" smtClean="0">
                <a:latin typeface="+mj-lt"/>
              </a:rPr>
              <a:t>IoT</a:t>
            </a:r>
            <a:r>
              <a:rPr lang="en-US" altLang="zh-CN" sz="1600" dirty="0" smtClean="0">
                <a:latin typeface="+mj-lt"/>
              </a:rPr>
              <a:t> Communication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Gateway Software </a:t>
            </a:r>
            <a:r>
              <a:rPr lang="en-US" altLang="zh-CN" sz="1600" dirty="0" smtClean="0">
                <a:latin typeface="+mj-lt"/>
              </a:rPr>
              <a:t>without visualization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+mj-lt"/>
              </a:rPr>
              <a:t>A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Lightweight</a:t>
            </a:r>
            <a:r>
              <a:rPr lang="en-US" altLang="zh-CN" sz="1600" dirty="0" smtClean="0">
                <a:latin typeface="+mj-lt"/>
              </a:rPr>
              <a:t>,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cross-platform</a:t>
            </a:r>
            <a:r>
              <a:rPr lang="en-US" altLang="zh-CN" sz="1600" dirty="0" smtClean="0">
                <a:latin typeface="+mj-lt"/>
              </a:rPr>
              <a:t>, edge-computing middleware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+mj-lt"/>
              </a:rPr>
              <a:t>Runs on common operating system such as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Linux</a:t>
            </a: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lt"/>
              </a:rPr>
              <a:t>Provides a variety of industrial protocols for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rapid collection</a:t>
            </a:r>
            <a:r>
              <a:rPr lang="en-US" altLang="zh-CN" sz="1600" dirty="0">
                <a:latin typeface="+mj-lt"/>
              </a:rPr>
              <a:t> of equipment </a:t>
            </a:r>
            <a:r>
              <a:rPr lang="en-US" altLang="zh-CN" sz="1600" dirty="0" smtClean="0">
                <a:latin typeface="+mj-lt"/>
              </a:rPr>
              <a:t>data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+mj-lt"/>
              </a:rPr>
              <a:t>Seamless </a:t>
            </a:r>
            <a:r>
              <a:rPr lang="en-US" altLang="zh-CN" sz="1600" dirty="0">
                <a:latin typeface="+mj-lt"/>
              </a:rPr>
              <a:t>integration to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multiple cloud platforms</a:t>
            </a:r>
            <a:r>
              <a:rPr lang="en-US" altLang="zh-CN" sz="1600" dirty="0" smtClean="0">
                <a:latin typeface="+mj-lt"/>
              </a:rPr>
              <a:t> and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3</a:t>
            </a:r>
            <a:r>
              <a:rPr lang="en-US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th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party systems</a:t>
            </a:r>
            <a:r>
              <a:rPr lang="en-US" altLang="zh-CN" sz="1600" dirty="0" smtClean="0">
                <a:latin typeface="+mj-lt"/>
              </a:rPr>
              <a:t> (MQTT, AMQP, Lwm2m, OPC UA, Modbus, IEC-104, DNP3……)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an't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 purchased separately</a:t>
            </a:r>
            <a:r>
              <a:rPr lang="en-US" altLang="zh-CN" sz="1600" dirty="0">
                <a:latin typeface="+mj-lt"/>
              </a:rPr>
              <a:t>, it requires bundle </a:t>
            </a:r>
            <a:r>
              <a:rPr lang="en-US" altLang="zh-CN" sz="1600" dirty="0" smtClean="0">
                <a:latin typeface="+mj-lt"/>
              </a:rPr>
              <a:t>hardware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7487" y="373498"/>
            <a:ext cx="503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latin typeface="+mj-lt"/>
              </a:rPr>
              <a:t>What</a:t>
            </a:r>
            <a:r>
              <a:rPr lang="zh-CN" altLang="en-US" sz="3200" b="1" dirty="0" smtClean="0">
                <a:latin typeface="+mj-lt"/>
              </a:rPr>
              <a:t> </a:t>
            </a:r>
            <a:r>
              <a:rPr lang="en-US" altLang="zh-CN" sz="3200" b="1" dirty="0" smtClean="0">
                <a:latin typeface="+mj-lt"/>
              </a:rPr>
              <a:t>is			        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20" y="548454"/>
            <a:ext cx="2933917" cy="324000"/>
          </a:xfrm>
          <a:prstGeom prst="rect">
            <a:avLst/>
          </a:prstGeom>
        </p:spPr>
      </p:pic>
      <p:pic>
        <p:nvPicPr>
          <p:cNvPr id="7" name="圖片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84" y="386764"/>
            <a:ext cx="3189153" cy="30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73" y="2064866"/>
            <a:ext cx="1176949" cy="30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5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58" y="910696"/>
            <a:ext cx="840950" cy="44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9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26768" r="22362"/>
          <a:stretch>
            <a:fillRect/>
          </a:stretch>
        </p:blipFill>
        <p:spPr bwMode="auto">
          <a:xfrm>
            <a:off x="8895732" y="1527645"/>
            <a:ext cx="637831" cy="42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10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7" b="32204"/>
          <a:stretch>
            <a:fillRect/>
          </a:stretch>
        </p:blipFill>
        <p:spPr bwMode="auto">
          <a:xfrm>
            <a:off x="7866851" y="1182153"/>
            <a:ext cx="916882" cy="27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126"/>
          <p:cNvPicPr>
            <a:picLocks noChangeAspect="1"/>
          </p:cNvPicPr>
          <p:nvPr/>
        </p:nvPicPr>
        <p:blipFill>
          <a:blip r:embed="rId9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8591" r="14793" b="55655"/>
          <a:stretch>
            <a:fillRect/>
          </a:stretch>
        </p:blipFill>
        <p:spPr bwMode="auto">
          <a:xfrm>
            <a:off x="10765561" y="1470121"/>
            <a:ext cx="653017" cy="9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1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71" y="1386595"/>
            <a:ext cx="237289" cy="2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54" y="3538840"/>
            <a:ext cx="1010627" cy="1010627"/>
          </a:xfrm>
          <a:prstGeom prst="rect">
            <a:avLst/>
          </a:prstGeom>
        </p:spPr>
      </p:pic>
      <p:pic>
        <p:nvPicPr>
          <p:cNvPr id="37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19" y="3562855"/>
            <a:ext cx="1078770" cy="1078770"/>
          </a:xfrm>
          <a:prstGeom prst="rect">
            <a:avLst/>
          </a:prstGeom>
        </p:spPr>
      </p:pic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9309636" y="3900229"/>
            <a:ext cx="982891" cy="630116"/>
            <a:chOff x="5597005" y="2554131"/>
            <a:chExt cx="1331107" cy="853351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005" y="2631929"/>
              <a:ext cx="730930" cy="73093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4762" y="2554131"/>
              <a:ext cx="853350" cy="853351"/>
            </a:xfrm>
            <a:prstGeom prst="rect">
              <a:avLst/>
            </a:prstGeom>
          </p:spPr>
        </p:pic>
      </p:grp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61" y="3898956"/>
            <a:ext cx="586320" cy="5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590" y="3863443"/>
            <a:ext cx="284529" cy="62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57" y="3961920"/>
            <a:ext cx="506733" cy="5067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89" y="3574249"/>
            <a:ext cx="1798358" cy="19859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53" y="4967937"/>
            <a:ext cx="1204353" cy="7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203" y="5047907"/>
            <a:ext cx="321335" cy="43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45" y="5079081"/>
            <a:ext cx="435995" cy="43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23" y="5051515"/>
            <a:ext cx="373041" cy="4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776"/>
          <a:stretch/>
        </p:blipFill>
        <p:spPr bwMode="auto">
          <a:xfrm>
            <a:off x="8699208" y="5025328"/>
            <a:ext cx="366454" cy="4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DAM_PPT_images2_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640" y="4970811"/>
            <a:ext cx="1149472" cy="5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V="1">
            <a:off x="8237345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7759840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9192355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8714850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0147365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9669860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11102376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10624870" y="4607937"/>
            <a:ext cx="0" cy="36000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50817" y="5576206"/>
            <a:ext cx="409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PLC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970694" y="5576206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Sensor &amp; Meter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0675368" y="5576206"/>
            <a:ext cx="850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Remote IO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51213" y="3474568"/>
            <a:ext cx="116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 smtClean="0">
                <a:solidFill>
                  <a:srgbClr val="FF0000"/>
                </a:solidFill>
                <a:latin typeface="+mj-lt"/>
              </a:rPr>
              <a:t>Powered by</a:t>
            </a:r>
            <a:endParaRPr lang="zh-CN" altLang="en-US" sz="1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31" y="2739889"/>
            <a:ext cx="1581890" cy="50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圖片 11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319" y="2482406"/>
            <a:ext cx="765535" cy="2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" y="-1546"/>
            <a:ext cx="12194822" cy="6859589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939" y="2975579"/>
            <a:ext cx="1830529" cy="211248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586" y="2975581"/>
            <a:ext cx="1830529" cy="2112489"/>
          </a:xfrm>
          <a:prstGeom prst="rect">
            <a:avLst/>
          </a:prstGeom>
        </p:spPr>
      </p:pic>
      <p:pic>
        <p:nvPicPr>
          <p:cNvPr id="63" name="圖片 4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5415" y="2974505"/>
            <a:ext cx="1830529" cy="21124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94" y="3515707"/>
            <a:ext cx="10832803" cy="15990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655" y="3239301"/>
            <a:ext cx="1802574" cy="180257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04108" y="5056265"/>
            <a:ext cx="2084405" cy="338554"/>
          </a:xfrm>
          <a:prstGeom prst="rect">
            <a:avLst/>
          </a:prstGeom>
          <a:noFill/>
        </p:spPr>
        <p:txBody>
          <a:bodyPr wrap="square" lIns="96022" rIns="96022" rtlCol="0">
            <a:spAutoFit/>
          </a:bodyPr>
          <a:lstStyle/>
          <a:p>
            <a:pPr algn="ctr" defTabSz="1219444">
              <a:defRPr/>
            </a:pPr>
            <a:r>
              <a:rPr lang="en-US" altLang="zh-TW" sz="1600" b="1" u="sng" dirty="0">
                <a:solidFill>
                  <a:srgbClr val="0070C0"/>
                </a:solidFill>
                <a:latin typeface="Calibri"/>
              </a:rPr>
              <a:t>ADAM-3600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09" y="1595844"/>
            <a:ext cx="1895591" cy="4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135538" y="4249274"/>
            <a:ext cx="1577975" cy="892745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 defTabSz="1219444">
              <a:defRPr/>
            </a:pPr>
            <a:r>
              <a:rPr lang="en-US" altLang="zh-TW" sz="1867" dirty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Supported</a:t>
            </a:r>
          </a:p>
          <a:p>
            <a:pPr algn="ctr" defTabSz="1219444">
              <a:defRPr/>
            </a:pPr>
            <a:r>
              <a:rPr lang="en-US" altLang="zh-TW" sz="1867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Platform</a:t>
            </a:r>
            <a:r>
              <a:rPr lang="en-US" altLang="zh-CN" sz="1867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s</a:t>
            </a:r>
            <a:endParaRPr lang="en-US" altLang="zh-TW" sz="1867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  <a:p>
            <a:pPr algn="ctr" defTabSz="1219444">
              <a:defRPr/>
            </a:pPr>
            <a:r>
              <a:rPr lang="en-US" altLang="zh-TW" sz="1467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Linux(10+)</a:t>
            </a:r>
            <a:endParaRPr lang="en-US" altLang="zh-TW" sz="1467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556746" y="497246"/>
            <a:ext cx="1877337" cy="33855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 defTabSz="1219444">
              <a:defRPr/>
            </a:pPr>
            <a:r>
              <a:rPr lang="en-US" altLang="zh-TW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S</a:t>
            </a:r>
            <a:r>
              <a:rPr lang="en-US" altLang="zh-CN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upported </a:t>
            </a:r>
            <a:r>
              <a:rPr lang="en-US" altLang="zh-TW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Cloud</a:t>
            </a:r>
            <a:endParaRPr lang="en-US" altLang="zh-TW" sz="1600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323" y="6435360"/>
            <a:ext cx="1282206" cy="27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3" name="文字方塊 42"/>
          <p:cNvSpPr txBox="1"/>
          <p:nvPr/>
        </p:nvSpPr>
        <p:spPr>
          <a:xfrm>
            <a:off x="4559445" y="5066219"/>
            <a:ext cx="2205750" cy="338554"/>
          </a:xfrm>
          <a:prstGeom prst="rect">
            <a:avLst/>
          </a:prstGeom>
          <a:noFill/>
        </p:spPr>
        <p:txBody>
          <a:bodyPr wrap="square" lIns="48011" rIns="96022" rtlCol="0">
            <a:spAutoFit/>
          </a:bodyPr>
          <a:lstStyle/>
          <a:p>
            <a:pPr algn="ctr" defTabSz="1219444">
              <a:defRPr/>
            </a:pPr>
            <a:r>
              <a:rPr lang="en-US" altLang="zh-TW" sz="1600" b="1" u="sng" dirty="0">
                <a:solidFill>
                  <a:srgbClr val="0070C0"/>
                </a:solidFill>
                <a:latin typeface="Calibri"/>
              </a:rPr>
              <a:t>ECU-1000</a:t>
            </a:r>
            <a:r>
              <a:rPr lang="en-US" altLang="zh-TW" sz="1600" b="1" dirty="0">
                <a:solidFill>
                  <a:srgbClr val="0070C0"/>
                </a:solidFill>
                <a:latin typeface="Calibri"/>
              </a:rPr>
              <a:t>    </a:t>
            </a:r>
            <a:r>
              <a:rPr lang="en-US" altLang="zh-TW" sz="1600" b="1" u="sng" dirty="0">
                <a:solidFill>
                  <a:srgbClr val="0070C0"/>
                </a:solidFill>
                <a:latin typeface="Calibri"/>
              </a:rPr>
              <a:t>ECU-4000</a:t>
            </a:r>
          </a:p>
        </p:txBody>
      </p:sp>
      <p:sp>
        <p:nvSpPr>
          <p:cNvPr id="44" name="五邊形 43"/>
          <p:cNvSpPr/>
          <p:nvPr/>
        </p:nvSpPr>
        <p:spPr bwMode="auto">
          <a:xfrm rot="10800000">
            <a:off x="1089166" y="5827964"/>
            <a:ext cx="5182971" cy="553192"/>
          </a:xfrm>
          <a:prstGeom prst="homePlate">
            <a:avLst>
              <a:gd name="adj" fmla="val 32170"/>
            </a:avLst>
          </a:prstGeom>
          <a:solidFill>
            <a:srgbClr val="1AB39F">
              <a:lumMod val="7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87" rIns="121528" bIns="60787" numCol="1" rtlCol="0" anchor="t" anchorCtr="0" compatLnSpc="1">
            <a:prstTxWarp prst="textNoShape">
              <a:avLst/>
            </a:prstTxWarp>
          </a:bodyPr>
          <a:lstStyle/>
          <a:p>
            <a:pPr algn="ctr" defTabSz="1215167">
              <a:defRPr/>
            </a:pPr>
            <a:endParaRPr lang="zh-TW" altLang="en-US" sz="2667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五邊形 44"/>
          <p:cNvSpPr/>
          <p:nvPr/>
        </p:nvSpPr>
        <p:spPr bwMode="auto">
          <a:xfrm>
            <a:off x="6660820" y="5826225"/>
            <a:ext cx="5137178" cy="553192"/>
          </a:xfrm>
          <a:prstGeom prst="homePlate">
            <a:avLst>
              <a:gd name="adj" fmla="val 32170"/>
            </a:avLst>
          </a:prstGeom>
          <a:solidFill>
            <a:srgbClr val="1AB39F">
              <a:lumMod val="7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87" rIns="121528" bIns="60787" numCol="1" rtlCol="0" anchor="t" anchorCtr="0" compatLnSpc="1">
            <a:prstTxWarp prst="textNoShape">
              <a:avLst/>
            </a:prstTxWarp>
          </a:bodyPr>
          <a:lstStyle/>
          <a:p>
            <a:pPr algn="ctr" defTabSz="1215167">
              <a:defRPr/>
            </a:pPr>
            <a:r>
              <a:rPr lang="en-US" altLang="zh-TW" sz="2667" kern="0" dirty="0">
                <a:solidFill>
                  <a:prstClr val="white"/>
                </a:solidFill>
                <a:latin typeface="Calibri" panose="020F0502020204030204" pitchFamily="34" charset="0"/>
              </a:rPr>
              <a:t>Protocol Conversion</a:t>
            </a:r>
            <a:endParaRPr lang="zh-TW" altLang="en-US" sz="2667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30335" y="5826225"/>
            <a:ext cx="230063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5167">
              <a:defRPr/>
            </a:pPr>
            <a:r>
              <a:rPr lang="en-US" altLang="zh-TW" sz="2667" kern="0" dirty="0">
                <a:solidFill>
                  <a:prstClr val="white"/>
                </a:solidFill>
                <a:latin typeface="Calibri" panose="020F0502020204030204" pitchFamily="34" charset="0"/>
              </a:rPr>
              <a:t>Data Collection</a:t>
            </a:r>
            <a:endParaRPr lang="zh-TW" altLang="en-US" sz="2667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840814" y="5285587"/>
            <a:ext cx="2011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444"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Calibri"/>
              </a:rPr>
              <a:t>ADAM-3600/ADAM-3600-DS</a:t>
            </a:r>
            <a:endParaRPr lang="zh-TW" altLang="en-US" sz="1334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6"/>
          <a:stretch/>
        </p:blipFill>
        <p:spPr bwMode="auto">
          <a:xfrm>
            <a:off x="176" y="5792026"/>
            <a:ext cx="12194822" cy="10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30" y="6394821"/>
            <a:ext cx="1281130" cy="27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7731607" y="3417594"/>
            <a:ext cx="2050716" cy="1534118"/>
            <a:chOff x="5390431" y="2554131"/>
            <a:chExt cx="1537681" cy="115032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55" b="32713"/>
            <a:stretch/>
          </p:blipFill>
          <p:spPr>
            <a:xfrm>
              <a:off x="5390431" y="3233843"/>
              <a:ext cx="1497207" cy="47061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005" y="2631929"/>
              <a:ext cx="730930" cy="73093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4761" y="2554131"/>
              <a:ext cx="853351" cy="853351"/>
            </a:xfrm>
            <a:prstGeom prst="rect">
              <a:avLst/>
            </a:prstGeom>
          </p:spPr>
        </p:pic>
      </p:grpSp>
      <p:sp>
        <p:nvSpPr>
          <p:cNvPr id="55" name="文字方塊 42"/>
          <p:cNvSpPr txBox="1"/>
          <p:nvPr/>
        </p:nvSpPr>
        <p:spPr>
          <a:xfrm>
            <a:off x="8134584" y="5056265"/>
            <a:ext cx="1717304" cy="338554"/>
          </a:xfrm>
          <a:prstGeom prst="rect">
            <a:avLst/>
          </a:prstGeom>
          <a:noFill/>
        </p:spPr>
        <p:txBody>
          <a:bodyPr wrap="square" lIns="48011" rIns="96022" rtlCol="0">
            <a:spAutoFit/>
          </a:bodyPr>
          <a:lstStyle/>
          <a:p>
            <a:pPr algn="ctr" defTabSz="1219444">
              <a:defRPr/>
            </a:pPr>
            <a:r>
              <a:rPr lang="en-US" altLang="zh-TW" sz="1600" b="1" u="sng" dirty="0">
                <a:solidFill>
                  <a:srgbClr val="0070C0"/>
                </a:solidFill>
                <a:latin typeface="Calibri"/>
              </a:rPr>
              <a:t>UNO</a:t>
            </a:r>
          </a:p>
        </p:txBody>
      </p:sp>
      <p:sp>
        <p:nvSpPr>
          <p:cNvPr id="56" name="矩形 55"/>
          <p:cNvSpPr/>
          <p:nvPr/>
        </p:nvSpPr>
        <p:spPr>
          <a:xfrm>
            <a:off x="4005286" y="5305921"/>
            <a:ext cx="3275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444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Calibri"/>
              </a:rPr>
              <a:t>ECU-1051TL/ECU-1152TL/ECU-1251TL/ECU-4553</a:t>
            </a:r>
            <a:endParaRPr lang="zh-TW" alt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063864" y="531495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444"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Calibri"/>
              </a:rPr>
              <a:t>UNO-1372G/UNO-2372G/</a:t>
            </a:r>
          </a:p>
          <a:p>
            <a:pPr algn="l" defTabSz="1219444"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Calibri"/>
              </a:rPr>
              <a:t>UNO-2271G/UNO-2484G </a:t>
            </a:r>
            <a:endParaRPr lang="zh-TW" altLang="en-US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14" y="3938076"/>
            <a:ext cx="829839" cy="829839"/>
          </a:xfrm>
          <a:prstGeom prst="rect">
            <a:avLst/>
          </a:prstGeom>
        </p:spPr>
      </p:pic>
      <p:sp>
        <p:nvSpPr>
          <p:cNvPr id="60" name="文字方塊 42"/>
          <p:cNvSpPr txBox="1"/>
          <p:nvPr/>
        </p:nvSpPr>
        <p:spPr>
          <a:xfrm>
            <a:off x="10410680" y="5056265"/>
            <a:ext cx="1717304" cy="338554"/>
          </a:xfrm>
          <a:prstGeom prst="rect">
            <a:avLst/>
          </a:prstGeom>
          <a:noFill/>
        </p:spPr>
        <p:txBody>
          <a:bodyPr wrap="square" lIns="48011" rIns="96022" rtlCol="0">
            <a:spAutoFit/>
          </a:bodyPr>
          <a:lstStyle/>
          <a:p>
            <a:pPr algn="ctr" defTabSz="1219444">
              <a:defRPr/>
            </a:pPr>
            <a:r>
              <a:rPr lang="en-US" altLang="zh-TW" sz="1600" b="1" u="sng" dirty="0">
                <a:solidFill>
                  <a:srgbClr val="0070C0"/>
                </a:solidFill>
                <a:latin typeface="Calibri"/>
              </a:rPr>
              <a:t>WISE</a:t>
            </a:r>
          </a:p>
        </p:txBody>
      </p:sp>
      <p:sp>
        <p:nvSpPr>
          <p:cNvPr id="61" name="矩形 60"/>
          <p:cNvSpPr/>
          <p:nvPr/>
        </p:nvSpPr>
        <p:spPr>
          <a:xfrm>
            <a:off x="10871628" y="5305921"/>
            <a:ext cx="795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444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Calibri"/>
              </a:rPr>
              <a:t>WISE-710</a:t>
            </a:r>
            <a:endParaRPr lang="zh-TW" alt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文字方塊 32"/>
          <p:cNvSpPr txBox="1"/>
          <p:nvPr/>
        </p:nvSpPr>
        <p:spPr>
          <a:xfrm>
            <a:off x="135538" y="5860886"/>
            <a:ext cx="1577976" cy="831190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 defTabSz="1219444">
              <a:defRPr/>
            </a:pPr>
            <a:r>
              <a:rPr lang="en-US" altLang="zh-TW" sz="1867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D</a:t>
            </a:r>
            <a:r>
              <a:rPr lang="en-US" altLang="zh-CN" sz="1867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rivers</a:t>
            </a:r>
            <a:endParaRPr lang="en-US" altLang="zh-CN" sz="1867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  <a:p>
            <a:pPr algn="ctr" defTabSz="1219444">
              <a:defRPr/>
            </a:pPr>
            <a:r>
              <a:rPr lang="en-US" altLang="zh-CN" sz="1467" dirty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(200+ kinds of device)</a:t>
            </a:r>
            <a:endParaRPr lang="en-US" altLang="zh-TW" sz="1467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14" y="2105886"/>
            <a:ext cx="682656" cy="40504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4" y="2198933"/>
            <a:ext cx="962074" cy="304576"/>
          </a:xfrm>
          <a:prstGeom prst="rect">
            <a:avLst/>
          </a:prstGeom>
        </p:spPr>
      </p:pic>
      <p:sp>
        <p:nvSpPr>
          <p:cNvPr id="84" name="文字方塊 33"/>
          <p:cNvSpPr txBox="1"/>
          <p:nvPr/>
        </p:nvSpPr>
        <p:spPr>
          <a:xfrm>
            <a:off x="2992083" y="1218223"/>
            <a:ext cx="2471334" cy="33855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 defTabSz="1219444">
              <a:defRPr/>
            </a:pPr>
            <a:r>
              <a:rPr lang="en-US" altLang="zh-TW" sz="1600" dirty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Data </a:t>
            </a:r>
            <a:r>
              <a:rPr lang="en-US" altLang="zh-TW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F</a:t>
            </a:r>
            <a:r>
              <a:rPr lang="en-US" altLang="zh-CN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orwarding </a:t>
            </a:r>
            <a:r>
              <a:rPr lang="en-US" altLang="zh-TW" sz="16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Services</a:t>
            </a:r>
            <a:endParaRPr lang="en-US" altLang="zh-TW" sz="1600" dirty="0">
              <a:solidFill>
                <a:prstClr val="white"/>
              </a:solidFill>
              <a:latin typeface="Franklin Gothic Demi" panose="020B0703020102020204" pitchFamily="34" charset="0"/>
              <a:ea typeface="微軟正黑體"/>
            </a:endParaRPr>
          </a:p>
        </p:txBody>
      </p:sp>
      <p:pic>
        <p:nvPicPr>
          <p:cNvPr id="85" name="圖片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36" y="2606526"/>
            <a:ext cx="893463" cy="243220"/>
          </a:xfrm>
          <a:prstGeom prst="rect">
            <a:avLst/>
          </a:prstGeom>
        </p:spPr>
      </p:pic>
      <p:pic>
        <p:nvPicPr>
          <p:cNvPr id="86" name="圖片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67" y="2567359"/>
            <a:ext cx="549740" cy="405433"/>
          </a:xfrm>
          <a:prstGeom prst="rect">
            <a:avLst/>
          </a:prstGeom>
        </p:spPr>
      </p:pic>
      <p:sp>
        <p:nvSpPr>
          <p:cNvPr id="87" name="文字方塊 33"/>
          <p:cNvSpPr txBox="1"/>
          <p:nvPr/>
        </p:nvSpPr>
        <p:spPr>
          <a:xfrm>
            <a:off x="492108" y="1218223"/>
            <a:ext cx="1699667" cy="33855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 defTabSz="1219444">
              <a:defRPr/>
            </a:pPr>
            <a:r>
              <a:rPr lang="en-US" altLang="zh-TW" sz="1600" dirty="0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rPr>
              <a:t>Data Backup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3476" y="3678582"/>
            <a:ext cx="2395778" cy="1220496"/>
            <a:chOff x="3204075" y="2770833"/>
            <a:chExt cx="1796418" cy="9151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347957" y="2770833"/>
              <a:ext cx="1652536" cy="91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885" y="2802603"/>
              <a:ext cx="631275" cy="63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ED"/>
                </a:clrFrom>
                <a:clrTo>
                  <a:srgbClr val="FFFF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075" y="2930702"/>
              <a:ext cx="306345" cy="66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0" y="467565"/>
            <a:ext cx="3591702" cy="3966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3">
            <a:clrChange>
              <a:clrFrom>
                <a:srgbClr val="EFF6FA"/>
              </a:clrFrom>
              <a:clrTo>
                <a:srgbClr val="EF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12" y="2579008"/>
            <a:ext cx="604246" cy="442394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4190592" y="347122"/>
            <a:ext cx="192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latin typeface="+mj-lt"/>
              </a:rPr>
              <a:t>Overview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316596" y="1635789"/>
            <a:ext cx="2272012" cy="1559042"/>
            <a:chOff x="317632" y="1399612"/>
            <a:chExt cx="1703615" cy="1169011"/>
          </a:xfrm>
        </p:grpSpPr>
        <p:grpSp>
          <p:nvGrpSpPr>
            <p:cNvPr id="165" name="组合 164"/>
            <p:cNvGrpSpPr/>
            <p:nvPr/>
          </p:nvGrpSpPr>
          <p:grpSpPr>
            <a:xfrm>
              <a:off x="317632" y="1797309"/>
              <a:ext cx="814752" cy="771314"/>
              <a:chOff x="406071" y="1779909"/>
              <a:chExt cx="814752" cy="771314"/>
            </a:xfrm>
          </p:grpSpPr>
          <p:pic>
            <p:nvPicPr>
              <p:cNvPr id="169" name="Picture 4" descr="「file server」的圖片搜尋結果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87" y="1779909"/>
                <a:ext cx="494060" cy="568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0" name="矩形 158"/>
              <p:cNvSpPr>
                <a:spLocks noChangeArrowheads="1"/>
              </p:cNvSpPr>
              <p:nvPr/>
            </p:nvSpPr>
            <p:spPr bwMode="auto">
              <a:xfrm>
                <a:off x="406071" y="2320444"/>
                <a:ext cx="814752" cy="230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defTabSz="1219362" eaLnBrk="1" hangingPunct="1">
                  <a:defRPr/>
                </a:pPr>
                <a:r>
                  <a:rPr lang="en-US" altLang="zh-TW" sz="1400" b="1" dirty="0">
                    <a:solidFill>
                      <a:srgbClr val="002060"/>
                    </a:solidFill>
                    <a:latin typeface="Calibri"/>
                  </a:rPr>
                  <a:t>File Server </a:t>
                </a: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718504" y="2083964"/>
                <a:ext cx="375594" cy="207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39"/>
                <a:r>
                  <a:rPr lang="en-US" altLang="zh-TW" sz="1200" b="1" dirty="0">
                    <a:solidFill>
                      <a:prstClr val="white">
                        <a:lumMod val="85000"/>
                      </a:prstClr>
                    </a:solidFill>
                    <a:latin typeface="Calibri"/>
                  </a:rPr>
                  <a:t>FTP</a:t>
                </a:r>
                <a:endParaRPr lang="zh-CN" altLang="en-US" sz="1100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</p:grpSp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12" y="2153865"/>
              <a:ext cx="828830" cy="164914"/>
            </a:xfrm>
            <a:prstGeom prst="rect">
              <a:avLst/>
            </a:prstGeom>
          </p:spPr>
        </p:pic>
        <p:pic>
          <p:nvPicPr>
            <p:cNvPr id="167" name="图片 16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897" y="1636158"/>
              <a:ext cx="818350" cy="423240"/>
            </a:xfrm>
            <a:prstGeom prst="rect">
              <a:avLst/>
            </a:prstGeom>
          </p:spPr>
        </p:pic>
        <p:pic>
          <p:nvPicPr>
            <p:cNvPr id="168" name="图片 167"/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" r="47715" b="66547"/>
            <a:stretch/>
          </p:blipFill>
          <p:spPr>
            <a:xfrm>
              <a:off x="559714" y="1399612"/>
              <a:ext cx="1129139" cy="429363"/>
            </a:xfrm>
            <a:prstGeom prst="rect">
              <a:avLst/>
            </a:prstGeom>
          </p:spPr>
        </p:pic>
      </p:grpSp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70" y="2305363"/>
            <a:ext cx="1236505" cy="2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02" y="2349017"/>
            <a:ext cx="1440813" cy="26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圖片 53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671" y="810468"/>
            <a:ext cx="1281489" cy="6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圖片 105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7" b="32204"/>
          <a:stretch>
            <a:fillRect/>
          </a:stretch>
        </p:blipFill>
        <p:spPr bwMode="auto">
          <a:xfrm>
            <a:off x="10385867" y="1596975"/>
            <a:ext cx="962327" cy="2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圖片 91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26768" r="22362"/>
          <a:stretch>
            <a:fillRect/>
          </a:stretch>
        </p:blipFill>
        <p:spPr bwMode="auto">
          <a:xfrm>
            <a:off x="11453280" y="1620845"/>
            <a:ext cx="440226" cy="29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圖片 106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83"/>
          <a:stretch>
            <a:fillRect/>
          </a:stretch>
        </p:blipFill>
        <p:spPr bwMode="auto">
          <a:xfrm>
            <a:off x="8356497" y="1948733"/>
            <a:ext cx="1527703" cy="2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49" y="2031103"/>
            <a:ext cx="917091" cy="20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图片 178"/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17" y="1044472"/>
            <a:ext cx="1165319" cy="930394"/>
          </a:xfrm>
          <a:prstGeom prst="rect">
            <a:avLst/>
          </a:prstGeom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07" y="2598943"/>
            <a:ext cx="1483435" cy="47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21" y="2741165"/>
            <a:ext cx="1179053" cy="306554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70" y="2291735"/>
            <a:ext cx="571955" cy="328709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31" y="1886683"/>
            <a:ext cx="1322190" cy="480426"/>
          </a:xfrm>
          <a:prstGeom prst="rect">
            <a:avLst/>
          </a:prstGeom>
        </p:spPr>
      </p:pic>
      <p:sp>
        <p:nvSpPr>
          <p:cNvPr id="185" name="文字方塊 33"/>
          <p:cNvSpPr txBox="1"/>
          <p:nvPr/>
        </p:nvSpPr>
        <p:spPr>
          <a:xfrm>
            <a:off x="6115045" y="1218223"/>
            <a:ext cx="1948819" cy="33855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>
            <a:defPPr>
              <a:defRPr lang="zh-TW"/>
            </a:defPPr>
            <a:lvl1pPr algn="ctr" defTabSz="1219444">
              <a:defRPr sz="1867">
                <a:solidFill>
                  <a:prstClr val="white"/>
                </a:solidFill>
                <a:latin typeface="Franklin Gothic Demi" panose="020B0703020102020204" pitchFamily="34" charset="0"/>
                <a:ea typeface="微軟正黑體"/>
              </a:defRPr>
            </a:lvl1pPr>
          </a:lstStyle>
          <a:p>
            <a:r>
              <a:rPr lang="en-US" altLang="zh-CN" sz="1600" dirty="0"/>
              <a:t>Event Management</a:t>
            </a:r>
            <a:endParaRPr lang="en-US" altLang="zh-TW" sz="1600" dirty="0"/>
          </a:p>
        </p:txBody>
      </p:sp>
      <p:grpSp>
        <p:nvGrpSpPr>
          <p:cNvPr id="186" name="组合 185"/>
          <p:cNvGrpSpPr>
            <a:grpSpLocks noChangeAspect="1"/>
          </p:cNvGrpSpPr>
          <p:nvPr/>
        </p:nvGrpSpPr>
        <p:grpSpPr>
          <a:xfrm>
            <a:off x="6535247" y="1528171"/>
            <a:ext cx="1440781" cy="1314810"/>
            <a:chOff x="4335497" y="602385"/>
            <a:chExt cx="1835918" cy="1675399"/>
          </a:xfrm>
        </p:grpSpPr>
        <p:pic>
          <p:nvPicPr>
            <p:cNvPr id="187" name="图片 186"/>
            <p:cNvPicPr>
              <a:picLocks noChangeAspect="1"/>
            </p:cNvPicPr>
            <p:nvPr/>
          </p:nvPicPr>
          <p:blipFill rotWithShape="1"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43"/>
            <a:stretch/>
          </p:blipFill>
          <p:spPr>
            <a:xfrm flipH="1">
              <a:off x="4335497" y="602385"/>
              <a:ext cx="1835918" cy="1675399"/>
            </a:xfrm>
            <a:prstGeom prst="rect">
              <a:avLst/>
            </a:prstGeom>
          </p:spPr>
        </p:pic>
        <p:pic>
          <p:nvPicPr>
            <p:cNvPr id="188" name="图片 187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805" y="1548347"/>
              <a:ext cx="336883" cy="336883"/>
            </a:xfrm>
            <a:prstGeom prst="rect">
              <a:avLst/>
            </a:prstGeom>
          </p:spPr>
        </p:pic>
        <p:pic>
          <p:nvPicPr>
            <p:cNvPr id="189" name="图片 188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606" y="820492"/>
              <a:ext cx="350553" cy="438191"/>
            </a:xfrm>
            <a:prstGeom prst="rect">
              <a:avLst/>
            </a:prstGeom>
          </p:spPr>
        </p:pic>
      </p:grpSp>
      <p:pic>
        <p:nvPicPr>
          <p:cNvPr id="190" name="图片 189"/>
          <p:cNvPicPr>
            <a:picLocks noChangeAspect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23" y="2423806"/>
            <a:ext cx="426877" cy="4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群組 69"/>
          <p:cNvGrpSpPr/>
          <p:nvPr/>
        </p:nvGrpSpPr>
        <p:grpSpPr>
          <a:xfrm>
            <a:off x="424065" y="1494565"/>
            <a:ext cx="1455545" cy="1418504"/>
            <a:chOff x="35656" y="964527"/>
            <a:chExt cx="1455208" cy="1513855"/>
          </a:xfrm>
        </p:grpSpPr>
        <p:sp>
          <p:nvSpPr>
            <p:cNvPr id="10" name="圓角矩形 9"/>
            <p:cNvSpPr/>
            <p:nvPr/>
          </p:nvSpPr>
          <p:spPr bwMode="auto">
            <a:xfrm>
              <a:off x="35656" y="964527"/>
              <a:ext cx="1440000" cy="1512168"/>
            </a:xfrm>
            <a:prstGeom prst="roundRect">
              <a:avLst>
                <a:gd name="adj" fmla="val 8028"/>
              </a:avLst>
            </a:prstGeom>
            <a:solidFill>
              <a:srgbClr val="EBEAE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1302612" y="966214"/>
              <a:ext cx="188252" cy="1512168"/>
            </a:xfrm>
            <a:prstGeom prst="rect">
              <a:avLst/>
            </a:prstGeom>
            <a:solidFill>
              <a:srgbClr val="EB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</p:grpSp>
      <p:sp>
        <p:nvSpPr>
          <p:cNvPr id="6" name="圓角矩形 5"/>
          <p:cNvSpPr/>
          <p:nvPr/>
        </p:nvSpPr>
        <p:spPr bwMode="auto">
          <a:xfrm>
            <a:off x="423905" y="3347786"/>
            <a:ext cx="11482748" cy="1796830"/>
          </a:xfrm>
          <a:prstGeom prst="roundRect">
            <a:avLst>
              <a:gd name="adj" fmla="val 6241"/>
            </a:avLst>
          </a:prstGeom>
          <a:solidFill>
            <a:srgbClr val="E1F4F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71" y="1924509"/>
            <a:ext cx="435375" cy="505492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2015363" y="2547589"/>
            <a:ext cx="513273" cy="30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MES</a:t>
            </a:r>
            <a:endParaRPr kumimoji="0" lang="zh-TW" altLang="en-US" sz="1400" b="1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611044" y="1896825"/>
            <a:ext cx="1117873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A</a:t>
            </a:r>
            <a:r>
              <a:rPr kumimoji="0" lang="en-US" altLang="zh-CN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I</a:t>
            </a:r>
            <a:r>
              <a:rPr kumimoji="0" lang="en-US" altLang="zh-CN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ntelligence</a:t>
            </a:r>
            <a:endParaRPr kumimoji="0" lang="zh-TW" altLang="en-US" sz="1600" dirty="0">
              <a:solidFill>
                <a:srgbClr val="898989"/>
              </a:solidFill>
              <a:latin typeface="Franklin Gothic Demi Cond" panose="020B0706030402020204" pitchFamily="34" charset="0"/>
              <a:ea typeface="新細明體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24065" y="3349278"/>
            <a:ext cx="1476342" cy="1814750"/>
            <a:chOff x="57150" y="2619123"/>
            <a:chExt cx="1476000" cy="1965389"/>
          </a:xfrm>
        </p:grpSpPr>
        <p:sp>
          <p:nvSpPr>
            <p:cNvPr id="54" name="圓角矩形 53"/>
            <p:cNvSpPr/>
            <p:nvPr/>
          </p:nvSpPr>
          <p:spPr bwMode="auto">
            <a:xfrm>
              <a:off x="57150" y="2619123"/>
              <a:ext cx="1476000" cy="1945982"/>
            </a:xfrm>
            <a:prstGeom prst="roundRect">
              <a:avLst>
                <a:gd name="adj" fmla="val 8028"/>
              </a:avLst>
            </a:prstGeom>
            <a:solidFill>
              <a:srgbClr val="EBEAE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1344898" y="2636912"/>
              <a:ext cx="188252" cy="1947600"/>
            </a:xfrm>
            <a:prstGeom prst="rect">
              <a:avLst/>
            </a:prstGeom>
            <a:solidFill>
              <a:srgbClr val="EB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432925" y="3492467"/>
            <a:ext cx="1458622" cy="1363909"/>
            <a:chOff x="97678" y="2913338"/>
            <a:chExt cx="1458284" cy="1363593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86" y="3395046"/>
              <a:ext cx="993074" cy="468000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90" y="3988931"/>
              <a:ext cx="1169530" cy="288000"/>
            </a:xfrm>
            <a:prstGeom prst="rect">
              <a:avLst/>
            </a:prstGeom>
          </p:spPr>
        </p:pic>
        <p:sp>
          <p:nvSpPr>
            <p:cNvPr id="57" name="文字方塊 56"/>
            <p:cNvSpPr txBox="1"/>
            <p:nvPr/>
          </p:nvSpPr>
          <p:spPr>
            <a:xfrm>
              <a:off x="97678" y="2913338"/>
              <a:ext cx="14582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E</a:t>
              </a:r>
              <a:r>
                <a:rPr kumimoji="0" lang="en-US" altLang="zh-CN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dge Computing</a:t>
              </a:r>
              <a:endParaRPr kumimoji="0" lang="zh-TW" altLang="en-US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</p:grpSp>
      <p:sp>
        <p:nvSpPr>
          <p:cNvPr id="55" name="圓角矩形 54"/>
          <p:cNvSpPr/>
          <p:nvPr/>
        </p:nvSpPr>
        <p:spPr bwMode="auto">
          <a:xfrm>
            <a:off x="423904" y="3347786"/>
            <a:ext cx="11482749" cy="1796830"/>
          </a:xfrm>
          <a:prstGeom prst="roundRect">
            <a:avLst>
              <a:gd name="adj" fmla="val 6241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423904" y="1494565"/>
            <a:ext cx="11482749" cy="1422614"/>
          </a:xfrm>
          <a:prstGeom prst="roundRect">
            <a:avLst>
              <a:gd name="adj" fmla="val 8028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6891" y="5232094"/>
            <a:ext cx="11489763" cy="1530312"/>
            <a:chOff x="416891" y="4872158"/>
            <a:chExt cx="11489763" cy="1530312"/>
          </a:xfrm>
        </p:grpSpPr>
        <p:sp>
          <p:nvSpPr>
            <p:cNvPr id="7" name="矩形 6"/>
            <p:cNvSpPr/>
            <p:nvPr/>
          </p:nvSpPr>
          <p:spPr bwMode="auto">
            <a:xfrm>
              <a:off x="1674093" y="4881491"/>
              <a:ext cx="188296" cy="1512518"/>
            </a:xfrm>
            <a:prstGeom prst="rect">
              <a:avLst/>
            </a:prstGeom>
            <a:solidFill>
              <a:srgbClr val="EB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422056" y="4881491"/>
              <a:ext cx="1440333" cy="1512518"/>
            </a:xfrm>
            <a:prstGeom prst="roundRect">
              <a:avLst>
                <a:gd name="adj" fmla="val 8028"/>
              </a:avLst>
            </a:prstGeom>
            <a:solidFill>
              <a:srgbClr val="EBEAE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  <p:sp>
          <p:nvSpPr>
            <p:cNvPr id="11" name="圓角矩形 10"/>
            <p:cNvSpPr/>
            <p:nvPr/>
          </p:nvSpPr>
          <p:spPr bwMode="auto">
            <a:xfrm>
              <a:off x="416891" y="4872158"/>
              <a:ext cx="11489763" cy="1530312"/>
            </a:xfrm>
            <a:prstGeom prst="roundRect">
              <a:avLst>
                <a:gd name="adj" fmla="val 9248"/>
              </a:avLst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61" tIns="45731" rIns="91461" bIns="45731" numCol="1" rtlCol="0" anchor="t" anchorCtr="0" compatLnSpc="1">
              <a:prstTxWarp prst="textNoShape">
                <a:avLst/>
              </a:prstTxWarp>
            </a:bodyPr>
            <a:lstStyle/>
            <a:p>
              <a:pPr algn="r" eaLnBrk="1" hangingPunct="1"/>
              <a:endParaRPr lang="zh-TW" altLang="en-US" smtClean="0">
                <a:solidFill>
                  <a:srgbClr val="FFFFFF"/>
                </a:solidFill>
                <a:ea typeface="新細明體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409" y="5463787"/>
              <a:ext cx="816953" cy="468108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871" y="5494926"/>
              <a:ext cx="653450" cy="468108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689" y="5451296"/>
              <a:ext cx="681486" cy="54012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793" y="5438630"/>
              <a:ext cx="638971" cy="589121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510" y="5437974"/>
              <a:ext cx="374487" cy="468108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404" y="5437974"/>
              <a:ext cx="714481" cy="468108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4770868" y="6048206"/>
              <a:ext cx="835678" cy="261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PLC &amp; PAC</a:t>
              </a:r>
              <a:r>
                <a:rPr kumimoji="0" lang="en-US" altLang="zh-CN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s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32997" y="6051947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M</a:t>
              </a:r>
              <a:r>
                <a:rPr kumimoji="0" lang="en-US" altLang="zh-CN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achines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184227" y="6041073"/>
              <a:ext cx="998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Industrial HMI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560408" y="6046411"/>
              <a:ext cx="7954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Remote IO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9645224" y="5899389"/>
              <a:ext cx="686565" cy="43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E</a:t>
              </a:r>
              <a:r>
                <a:rPr kumimoji="0" lang="en-US" altLang="zh-CN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thernet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S</a:t>
              </a:r>
              <a:r>
                <a:rPr kumimoji="0" lang="en-US" altLang="zh-CN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witches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0697165" y="5870205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D</a:t>
              </a:r>
              <a:r>
                <a:rPr kumimoji="0" lang="en-US" altLang="zh-CN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ata </a:t>
              </a:r>
              <a:r>
                <a:rPr kumimoji="0" lang="en-US" altLang="zh-CN" sz="1100" dirty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Modules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42" y="4946187"/>
              <a:ext cx="994762" cy="316622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744" y="4924455"/>
              <a:ext cx="1076249" cy="360083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3492" y="4960511"/>
              <a:ext cx="619168" cy="360083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766" y="5044549"/>
              <a:ext cx="1440333" cy="205064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747" y="5021052"/>
              <a:ext cx="1206613" cy="252058"/>
            </a:xfrm>
            <a:prstGeom prst="rect">
              <a:avLst/>
            </a:prstGeom>
          </p:spPr>
        </p:pic>
        <p:sp>
          <p:nvSpPr>
            <p:cNvPr id="60" name="文字方塊 59"/>
            <p:cNvSpPr txBox="1"/>
            <p:nvPr/>
          </p:nvSpPr>
          <p:spPr>
            <a:xfrm>
              <a:off x="514341" y="5344860"/>
              <a:ext cx="1307264" cy="584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S</a:t>
              </a:r>
              <a:r>
                <a:rPr kumimoji="0" lang="en-US" altLang="zh-CN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ensor &amp; 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N</a:t>
              </a:r>
              <a:r>
                <a:rPr kumimoji="0" lang="en-US" altLang="zh-CN" sz="1600" dirty="0">
                  <a:solidFill>
                    <a:srgbClr val="898989"/>
                  </a:solidFill>
                  <a:latin typeface="Franklin Gothic Demi Cond" panose="020B0706030402020204" pitchFamily="34" charset="0"/>
                  <a:ea typeface="新細明體"/>
                  <a:cs typeface="Calibri" panose="020F0502020204030204" pitchFamily="34" charset="0"/>
                </a:rPr>
                <a:t>etworking</a:t>
              </a:r>
              <a:endParaRPr kumimoji="0" lang="zh-TW" altLang="en-US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73" name="object 121"/>
            <p:cNvSpPr>
              <a:spLocks noChangeAspect="1"/>
            </p:cNvSpPr>
            <p:nvPr/>
          </p:nvSpPr>
          <p:spPr>
            <a:xfrm>
              <a:off x="2123124" y="5403612"/>
              <a:ext cx="495608" cy="588458"/>
            </a:xfrm>
            <a:prstGeom prst="rect">
              <a:avLst/>
            </a:prstGeom>
            <a:blipFill>
              <a:blip r:embed="rId16" cstate="print"/>
              <a:srcRect/>
              <a:stretch>
                <a:fillRect l="-371911" t="-18207" r="-1054562" b="-48564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文字方塊 25"/>
            <p:cNvSpPr txBox="1"/>
            <p:nvPr/>
          </p:nvSpPr>
          <p:spPr>
            <a:xfrm>
              <a:off x="2072424" y="6048267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Sensor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77" name="文字方塊 25"/>
            <p:cNvSpPr txBox="1"/>
            <p:nvPr/>
          </p:nvSpPr>
          <p:spPr>
            <a:xfrm>
              <a:off x="2868649" y="6048267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Database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78" name="文字方塊 25"/>
            <p:cNvSpPr txBox="1"/>
            <p:nvPr/>
          </p:nvSpPr>
          <p:spPr>
            <a:xfrm>
              <a:off x="3672457" y="6048267"/>
              <a:ext cx="9140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Sm</a:t>
              </a:r>
              <a:r>
                <a:rPr kumimoji="0" lang="en-US" altLang="zh-CN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a</a:t>
              </a:r>
              <a:r>
                <a:rPr kumimoji="0" lang="en-US" altLang="zh-TW" sz="1100" dirty="0" smtClean="0">
                  <a:solidFill>
                    <a:srgbClr val="898989"/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rt Meter</a:t>
              </a:r>
              <a:endParaRPr kumimoji="0" lang="zh-TW" altLang="en-US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  <p:sp>
          <p:nvSpPr>
            <p:cNvPr id="79" name="object 121"/>
            <p:cNvSpPr>
              <a:spLocks noChangeAspect="1"/>
            </p:cNvSpPr>
            <p:nvPr/>
          </p:nvSpPr>
          <p:spPr>
            <a:xfrm>
              <a:off x="2985112" y="5414116"/>
              <a:ext cx="454233" cy="567450"/>
            </a:xfrm>
            <a:prstGeom prst="rect">
              <a:avLst/>
            </a:prstGeom>
            <a:blipFill>
              <a:blip r:embed="rId16" cstate="print"/>
              <a:srcRect/>
              <a:stretch>
                <a:fillRect l="-658693" t="-18804" r="-900106" b="-53444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1"/>
            <p:cNvSpPr>
              <a:spLocks noChangeAspect="1"/>
            </p:cNvSpPr>
            <p:nvPr/>
          </p:nvSpPr>
          <p:spPr>
            <a:xfrm>
              <a:off x="3922461" y="5436698"/>
              <a:ext cx="457200" cy="522287"/>
            </a:xfrm>
            <a:prstGeom prst="rect">
              <a:avLst/>
            </a:prstGeom>
            <a:blipFill>
              <a:blip r:embed="rId16" cstate="print"/>
              <a:srcRect/>
              <a:stretch>
                <a:fillRect l="-808488" t="-18377" r="-573844" b="-49950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圖片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4064" y="4960789"/>
              <a:ext cx="461801" cy="340578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9254755" y="3423511"/>
            <a:ext cx="2276776" cy="1589449"/>
            <a:chOff x="9429859" y="3024663"/>
            <a:chExt cx="2276776" cy="1589449"/>
          </a:xfrm>
        </p:grpSpPr>
        <p:grpSp>
          <p:nvGrpSpPr>
            <p:cNvPr id="97" name="组合 96"/>
            <p:cNvGrpSpPr/>
            <p:nvPr/>
          </p:nvGrpSpPr>
          <p:grpSpPr>
            <a:xfrm>
              <a:off x="9438635" y="3069650"/>
              <a:ext cx="2268000" cy="1544462"/>
              <a:chOff x="2035943" y="3135013"/>
              <a:chExt cx="2407150" cy="1544462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2035943" y="3135013"/>
                <a:ext cx="2407150" cy="1544462"/>
              </a:xfrm>
              <a:prstGeom prst="roundRect">
                <a:avLst>
                  <a:gd name="adj" fmla="val 8378"/>
                </a:avLst>
              </a:prstGeom>
              <a:solidFill>
                <a:srgbClr val="8FC31F"/>
              </a:solidFill>
              <a:ln>
                <a:solidFill>
                  <a:srgbClr val="8FC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2035943" y="3420603"/>
                <a:ext cx="2407150" cy="1258871"/>
              </a:xfrm>
              <a:prstGeom prst="roundRect">
                <a:avLst>
                  <a:gd name="adj" fmla="val 837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object 156"/>
            <p:cNvSpPr txBox="1"/>
            <p:nvPr/>
          </p:nvSpPr>
          <p:spPr>
            <a:xfrm>
              <a:off x="9429859" y="3024663"/>
              <a:ext cx="2276776" cy="1323439"/>
            </a:xfrm>
            <a:prstGeom prst="rect">
              <a:avLst/>
            </a:prstGeom>
          </p:spPr>
          <p:txBody>
            <a:bodyPr vert="horz" wrap="square" lIns="0" tIns="71120" rIns="0" bIns="0" rtlCol="0">
              <a:spAutoFit/>
            </a:bodyPr>
            <a:lstStyle/>
            <a:p>
              <a:pPr marL="218440" algn="l">
                <a:lnSpc>
                  <a:spcPct val="100000"/>
                </a:lnSpc>
                <a:spcBef>
                  <a:spcPts val="56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+mj-lt"/>
                  <a:cs typeface="Arial"/>
                </a:rPr>
                <a:t>Intelligence</a:t>
              </a:r>
              <a:endParaRPr sz="1400" dirty="0">
                <a:latin typeface="+mj-lt"/>
                <a:cs typeface="Arial"/>
              </a:endParaRPr>
            </a:p>
            <a:p>
              <a:pPr marL="216000" marR="5080" indent="-144000" algn="l">
                <a:spcBef>
                  <a:spcPts val="49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Event hub 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for</a:t>
              </a:r>
              <a:r>
                <a:rPr lang="en-US"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SMS/</a:t>
              </a:r>
              <a:r>
                <a:rPr lang="en-US"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e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mail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notification</a:t>
              </a:r>
            </a:p>
            <a:p>
              <a:pPr marL="216000" indent="-144000" algn="l">
                <a:spcBef>
                  <a:spcPts val="210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Softlogic runtime</a:t>
              </a:r>
            </a:p>
            <a:p>
              <a:pPr marL="216000" indent="-144000" algn="l">
                <a:spcBef>
                  <a:spcPts val="229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Data </a:t>
              </a:r>
              <a:r>
                <a:rPr sz="1100" spc="5" dirty="0" smtClean="0">
                  <a:solidFill>
                    <a:srgbClr val="3E3A39"/>
                  </a:solidFill>
                  <a:latin typeface="+mj-lt"/>
                  <a:cs typeface="Arial"/>
                </a:rPr>
                <a:t>log</a:t>
              </a:r>
              <a:r>
                <a:rPr lang="en-US" sz="1100" spc="5" dirty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lang="en-US" altLang="zh-CN" sz="1100" spc="5" dirty="0" smtClean="0">
                  <a:solidFill>
                    <a:srgbClr val="3E3A39"/>
                  </a:solidFill>
                  <a:latin typeface="+mj-lt"/>
                  <a:cs typeface="Arial"/>
                </a:rPr>
                <a:t>with </a:t>
              </a:r>
              <a:r>
                <a:rPr sz="1100" spc="5" dirty="0" smtClean="0">
                  <a:solidFill>
                    <a:srgbClr val="3E3A39"/>
                  </a:solidFill>
                  <a:latin typeface="+mj-lt"/>
                  <a:cs typeface="Arial"/>
                </a:rPr>
                <a:t>Time stamp</a:t>
              </a:r>
              <a:r>
                <a:rPr lang="en-US" sz="1100" spc="5" dirty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lang="en-US" altLang="zh-CN" sz="1100" spc="5" dirty="0" smtClean="0">
                  <a:solidFill>
                    <a:srgbClr val="3E3A39"/>
                  </a:solidFill>
                  <a:latin typeface="+mj-lt"/>
                  <a:cs typeface="Arial"/>
                </a:rPr>
                <a:t>and</a:t>
              </a:r>
              <a:r>
                <a:rPr sz="1100" spc="5" dirty="0" smtClean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100" spc="5" dirty="0">
                  <a:solidFill>
                    <a:srgbClr val="3E3A39"/>
                  </a:solidFill>
                  <a:latin typeface="+mj-lt"/>
                  <a:cs typeface="Arial"/>
                </a:rPr>
                <a:t>quality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42951" y="3423511"/>
            <a:ext cx="1886518" cy="1569660"/>
            <a:chOff x="2035943" y="3061175"/>
            <a:chExt cx="1886518" cy="1569660"/>
          </a:xfrm>
        </p:grpSpPr>
        <p:grpSp>
          <p:nvGrpSpPr>
            <p:cNvPr id="3" name="组合 2"/>
            <p:cNvGrpSpPr/>
            <p:nvPr/>
          </p:nvGrpSpPr>
          <p:grpSpPr>
            <a:xfrm>
              <a:off x="2035943" y="3086373"/>
              <a:ext cx="1886518" cy="1544462"/>
              <a:chOff x="2035943" y="3135013"/>
              <a:chExt cx="2407150" cy="1544462"/>
            </a:xfrm>
          </p:grpSpPr>
          <p:sp>
            <p:nvSpPr>
              <p:cNvPr id="87" name="圆角矩形 86"/>
              <p:cNvSpPr/>
              <p:nvPr/>
            </p:nvSpPr>
            <p:spPr>
              <a:xfrm>
                <a:off x="2035943" y="3135013"/>
                <a:ext cx="2407150" cy="1544462"/>
              </a:xfrm>
              <a:prstGeom prst="roundRect">
                <a:avLst>
                  <a:gd name="adj" fmla="val 8378"/>
                </a:avLst>
              </a:prstGeom>
              <a:solidFill>
                <a:srgbClr val="8FC31F"/>
              </a:solidFill>
              <a:ln>
                <a:solidFill>
                  <a:srgbClr val="8FC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035943" y="3420603"/>
                <a:ext cx="2407150" cy="1258871"/>
              </a:xfrm>
              <a:prstGeom prst="roundRect">
                <a:avLst>
                  <a:gd name="adj" fmla="val 837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object 131"/>
            <p:cNvSpPr txBox="1"/>
            <p:nvPr/>
          </p:nvSpPr>
          <p:spPr>
            <a:xfrm>
              <a:off x="2097486" y="3061175"/>
              <a:ext cx="1824975" cy="1351652"/>
            </a:xfrm>
            <a:prstGeom prst="rect">
              <a:avLst/>
            </a:prstGeom>
          </p:spPr>
          <p:txBody>
            <a:bodyPr vert="horz" wrap="square" lIns="0" tIns="71120" rIns="0" bIns="0" rtlCol="0">
              <a:spAutoFit/>
            </a:bodyPr>
            <a:lstStyle/>
            <a:p>
              <a:pPr marL="55244" algn="l">
                <a:lnSpc>
                  <a:spcPct val="100000"/>
                </a:lnSpc>
                <a:spcBef>
                  <a:spcPts val="560"/>
                </a:spcBef>
              </a:pPr>
              <a:r>
                <a:rPr sz="1400" b="1" spc="-10" dirty="0">
                  <a:solidFill>
                    <a:srgbClr val="FFFFFF"/>
                  </a:solidFill>
                  <a:latin typeface="+mj-lt"/>
                  <a:cs typeface="Arial"/>
                </a:rPr>
                <a:t>Data</a:t>
              </a:r>
              <a:r>
                <a:rPr sz="1400" b="1" spc="-45" dirty="0">
                  <a:solidFill>
                    <a:srgbClr val="FFFFFF"/>
                  </a:solidFill>
                  <a:latin typeface="+mj-lt"/>
                  <a:cs typeface="Arial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+mj-lt"/>
                  <a:cs typeface="Arial"/>
                </a:rPr>
                <a:t>Acquisition</a:t>
              </a:r>
              <a:endParaRPr sz="1400" dirty="0">
                <a:latin typeface="+mj-lt"/>
                <a:cs typeface="Arial"/>
              </a:endParaRPr>
            </a:p>
            <a:p>
              <a:pPr marL="216000" indent="-144000" algn="l">
                <a:spcBef>
                  <a:spcPts val="415"/>
                </a:spcBef>
                <a:buChar char="▪"/>
                <a:tabLst>
                  <a:tab pos="73025" algn="l"/>
                </a:tabLst>
              </a:pPr>
              <a:r>
                <a:rPr lang="en-US"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PLC &amp; 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I/O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drivers</a:t>
              </a:r>
            </a:p>
            <a:p>
              <a:pPr marL="216000" marR="171450" indent="-144000" algn="l">
                <a:spcBef>
                  <a:spcPts val="305"/>
                </a:spcBef>
                <a:buChar char="▪"/>
                <a:tabLst>
                  <a:tab pos="73025" algn="l"/>
                </a:tabLst>
              </a:pPr>
              <a:r>
                <a:rPr lang="en-US"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Standard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protocol drivers</a:t>
              </a:r>
            </a:p>
            <a:p>
              <a:pPr marL="216000" indent="-144000" algn="l">
                <a:spcBef>
                  <a:spcPts val="21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User tags</a:t>
              </a:r>
            </a:p>
            <a:p>
              <a:pPr marL="216000" indent="-144000" algn="l">
                <a:spcBef>
                  <a:spcPts val="22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System tags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29836" y="3423511"/>
            <a:ext cx="2181769" cy="1572783"/>
            <a:chOff x="7090329" y="3061175"/>
            <a:chExt cx="2181769" cy="1572783"/>
          </a:xfrm>
        </p:grpSpPr>
        <p:grpSp>
          <p:nvGrpSpPr>
            <p:cNvPr id="94" name="组合 93"/>
            <p:cNvGrpSpPr/>
            <p:nvPr/>
          </p:nvGrpSpPr>
          <p:grpSpPr>
            <a:xfrm>
              <a:off x="7090329" y="3089496"/>
              <a:ext cx="2088000" cy="1544462"/>
              <a:chOff x="2035943" y="3135013"/>
              <a:chExt cx="2407150" cy="1544462"/>
            </a:xfrm>
          </p:grpSpPr>
          <p:sp>
            <p:nvSpPr>
              <p:cNvPr id="95" name="圆角矩形 94"/>
              <p:cNvSpPr/>
              <p:nvPr/>
            </p:nvSpPr>
            <p:spPr>
              <a:xfrm>
                <a:off x="2035943" y="3135013"/>
                <a:ext cx="2407150" cy="1544462"/>
              </a:xfrm>
              <a:prstGeom prst="roundRect">
                <a:avLst>
                  <a:gd name="adj" fmla="val 8378"/>
                </a:avLst>
              </a:prstGeom>
              <a:solidFill>
                <a:srgbClr val="8FC31F"/>
              </a:solidFill>
              <a:ln>
                <a:solidFill>
                  <a:srgbClr val="8FC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2035943" y="3420603"/>
                <a:ext cx="2407150" cy="1258871"/>
              </a:xfrm>
              <a:prstGeom prst="roundRect">
                <a:avLst>
                  <a:gd name="adj" fmla="val 837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object 134"/>
            <p:cNvSpPr txBox="1"/>
            <p:nvPr/>
          </p:nvSpPr>
          <p:spPr>
            <a:xfrm>
              <a:off x="7090330" y="3061175"/>
              <a:ext cx="2181768" cy="1390124"/>
            </a:xfrm>
            <a:prstGeom prst="rect">
              <a:avLst/>
            </a:prstGeom>
          </p:spPr>
          <p:txBody>
            <a:bodyPr vert="horz" wrap="square" lIns="0" tIns="71120" rIns="0" bIns="0" rtlCol="0">
              <a:spAutoFit/>
            </a:bodyPr>
            <a:lstStyle/>
            <a:p>
              <a:pPr marL="272415" algn="l">
                <a:lnSpc>
                  <a:spcPct val="100000"/>
                </a:lnSpc>
                <a:spcBef>
                  <a:spcPts val="56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+mj-lt"/>
                  <a:cs typeface="Arial"/>
                </a:rPr>
                <a:t>Security</a:t>
              </a:r>
              <a:endParaRPr sz="1400" dirty="0">
                <a:latin typeface="+mj-lt"/>
                <a:cs typeface="Arial"/>
              </a:endParaRPr>
            </a:p>
            <a:p>
              <a:pPr marL="216000" indent="-144000" algn="l">
                <a:spcBef>
                  <a:spcPts val="41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Project encryption</a:t>
              </a:r>
            </a:p>
            <a:p>
              <a:pPr marL="216000" indent="-144000" algn="l">
                <a:spcBef>
                  <a:spcPts val="22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Whitelisting</a:t>
              </a:r>
            </a:p>
            <a:p>
              <a:pPr marL="216000" indent="-144000" algn="l">
                <a:spcBef>
                  <a:spcPts val="229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SSL encryption</a:t>
              </a:r>
            </a:p>
            <a:p>
              <a:pPr marL="216000" marR="174625" indent="-144000" algn="l">
                <a:spcBef>
                  <a:spcPts val="30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Data authority  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management</a:t>
              </a:r>
              <a:endParaRPr lang="en-US" sz="1200" dirty="0" smtClean="0">
                <a:solidFill>
                  <a:srgbClr val="3E3A39"/>
                </a:solidFill>
                <a:latin typeface="+mj-lt"/>
                <a:cs typeface="Arial"/>
              </a:endParaRPr>
            </a:p>
            <a:p>
              <a:pPr marL="216000" marR="174625" indent="-144000" algn="l">
                <a:spcBef>
                  <a:spcPts val="305"/>
                </a:spcBef>
                <a:buChar char="▪"/>
                <a:tabLst>
                  <a:tab pos="73025" algn="l"/>
                </a:tabLst>
              </a:pPr>
              <a:r>
                <a:rPr lang="en-US" sz="1200" dirty="0">
                  <a:solidFill>
                    <a:srgbClr val="3E3A39"/>
                  </a:solidFill>
                  <a:latin typeface="+mj-lt"/>
                  <a:cs typeface="Arial"/>
                </a:rPr>
                <a:t>Open </a:t>
              </a:r>
              <a:r>
                <a:rPr lang="en-US"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VPN</a:t>
              </a:r>
              <a:endParaRPr lang="en-US" sz="1200" dirty="0">
                <a:solidFill>
                  <a:srgbClr val="3E3A39"/>
                </a:solidFill>
                <a:latin typeface="+mj-lt"/>
                <a:cs typeface="Arial"/>
              </a:endParaRPr>
            </a:p>
          </p:txBody>
        </p:sp>
      </p:grpSp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4"/>
          <a:stretch/>
        </p:blipFill>
        <p:spPr>
          <a:xfrm>
            <a:off x="8451191" y="4905853"/>
            <a:ext cx="1331624" cy="855427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4266388" y="3423511"/>
            <a:ext cx="2484897" cy="1569660"/>
            <a:chOff x="4493770" y="3061175"/>
            <a:chExt cx="2484897" cy="156966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493770" y="3086373"/>
              <a:ext cx="2407150" cy="1544462"/>
              <a:chOff x="2035943" y="3135013"/>
              <a:chExt cx="2407150" cy="1544462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2035943" y="3135013"/>
                <a:ext cx="2407150" cy="1544462"/>
              </a:xfrm>
              <a:prstGeom prst="roundRect">
                <a:avLst>
                  <a:gd name="adj" fmla="val 8378"/>
                </a:avLst>
              </a:prstGeom>
              <a:solidFill>
                <a:srgbClr val="8FC31F"/>
              </a:solidFill>
              <a:ln>
                <a:solidFill>
                  <a:srgbClr val="8FC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2035943" y="3420603"/>
                <a:ext cx="2407150" cy="1258871"/>
              </a:xfrm>
              <a:prstGeom prst="roundRect">
                <a:avLst>
                  <a:gd name="adj" fmla="val 837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object 133"/>
            <p:cNvSpPr txBox="1"/>
            <p:nvPr/>
          </p:nvSpPr>
          <p:spPr>
            <a:xfrm>
              <a:off x="4493770" y="3061175"/>
              <a:ext cx="2484897" cy="1361911"/>
            </a:xfrm>
            <a:prstGeom prst="rect">
              <a:avLst/>
            </a:prstGeom>
          </p:spPr>
          <p:txBody>
            <a:bodyPr vert="horz" wrap="square" lIns="0" tIns="71120" rIns="0" bIns="0" rtlCol="0">
              <a:spAutoFit/>
            </a:bodyPr>
            <a:lstStyle/>
            <a:p>
              <a:pPr marL="160020" algn="l">
                <a:lnSpc>
                  <a:spcPct val="100000"/>
                </a:lnSpc>
                <a:spcBef>
                  <a:spcPts val="560"/>
                </a:spcBef>
              </a:pPr>
              <a:r>
                <a:rPr sz="1400" b="1" spc="-10" dirty="0">
                  <a:solidFill>
                    <a:srgbClr val="FFFFFF"/>
                  </a:solidFill>
                  <a:latin typeface="+mj-lt"/>
                  <a:cs typeface="Arial"/>
                </a:rPr>
                <a:t>Connectivity</a:t>
              </a:r>
              <a:endParaRPr sz="1400" dirty="0">
                <a:latin typeface="+mj-lt"/>
                <a:cs typeface="Arial"/>
              </a:endParaRPr>
            </a:p>
            <a:p>
              <a:pPr marL="216000" marR="111125" indent="-144000" algn="l">
                <a:spcBef>
                  <a:spcPts val="305"/>
                </a:spcBef>
                <a:buChar char="▪"/>
                <a:tabLst>
                  <a:tab pos="73025" algn="l"/>
                </a:tabLst>
              </a:pP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Active</a:t>
              </a:r>
              <a:r>
                <a:rPr sz="1200" spc="-90" dirty="0" smtClean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connection  to</a:t>
              </a:r>
              <a:r>
                <a:rPr sz="1200" spc="-20" dirty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WebAccess</a:t>
              </a:r>
              <a:endParaRPr sz="1200" dirty="0">
                <a:latin typeface="+mj-lt"/>
                <a:cs typeface="Arial"/>
              </a:endParaRPr>
            </a:p>
            <a:p>
              <a:pPr marL="216000" indent="-144000" algn="l">
                <a:spcBef>
                  <a:spcPts val="21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Store </a:t>
              </a:r>
              <a:r>
                <a:rPr sz="1200" spc="-5" dirty="0">
                  <a:solidFill>
                    <a:srgbClr val="3E3A39"/>
                  </a:solidFill>
                  <a:latin typeface="+mj-lt"/>
                  <a:cs typeface="Arial"/>
                </a:rPr>
                <a:t>and</a:t>
              </a:r>
              <a:r>
                <a:rPr sz="1200" spc="-30" dirty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forward</a:t>
              </a:r>
              <a:endParaRPr sz="1200" dirty="0">
                <a:latin typeface="+mj-lt"/>
                <a:cs typeface="Arial"/>
              </a:endParaRPr>
            </a:p>
            <a:p>
              <a:pPr marL="216000" indent="-144000" algn="l">
                <a:spcBef>
                  <a:spcPts val="225"/>
                </a:spcBef>
                <a:buChar char="▪"/>
                <a:tabLst>
                  <a:tab pos="73025" algn="l"/>
                </a:tabLst>
              </a:pP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Protocol</a:t>
              </a:r>
              <a:r>
                <a:rPr sz="1200" spc="-15" dirty="0">
                  <a:solidFill>
                    <a:srgbClr val="3E3A39"/>
                  </a:solidFill>
                  <a:latin typeface="+mj-lt"/>
                  <a:cs typeface="Arial"/>
                </a:rPr>
                <a:t> </a:t>
              </a:r>
              <a:r>
                <a:rPr sz="1200" dirty="0" smtClean="0">
                  <a:solidFill>
                    <a:srgbClr val="3E3A39"/>
                  </a:solidFill>
                  <a:latin typeface="+mj-lt"/>
                  <a:cs typeface="Arial"/>
                </a:rPr>
                <a:t>support</a:t>
              </a:r>
              <a:endParaRPr lang="en-US" sz="1200" dirty="0" smtClean="0">
                <a:solidFill>
                  <a:srgbClr val="3E3A39"/>
                </a:solidFill>
                <a:latin typeface="+mj-lt"/>
                <a:cs typeface="Arial"/>
              </a:endParaRPr>
            </a:p>
            <a:p>
              <a:pPr marL="444600" lvl="2" indent="-228600" algn="l">
                <a:spcBef>
                  <a:spcPts val="350"/>
                </a:spcBef>
                <a:buFont typeface="Calibri" panose="020F0502020204030204" pitchFamily="34" charset="0"/>
                <a:buChar char="-"/>
                <a:tabLst>
                  <a:tab pos="112395" algn="l"/>
                </a:tabLst>
              </a:pPr>
              <a:r>
                <a:rPr lang="en-US" altLang="zh-CN" sz="1100" spc="5" dirty="0" smtClean="0">
                  <a:solidFill>
                    <a:srgbClr val="3E3A39"/>
                  </a:solidFill>
                  <a:latin typeface="Calibri"/>
                  <a:cs typeface="Arial"/>
                </a:rPr>
                <a:t>MQTT/FTP/ODBC/AMQP</a:t>
              </a:r>
              <a:endParaRPr lang="en-US" sz="1200" dirty="0" smtClean="0">
                <a:solidFill>
                  <a:srgbClr val="3E3A39"/>
                </a:solidFill>
                <a:latin typeface="+mj-lt"/>
                <a:cs typeface="Arial"/>
              </a:endParaRPr>
            </a:p>
            <a:p>
              <a:pPr marL="216000" indent="-144000" algn="l">
                <a:spcBef>
                  <a:spcPts val="225"/>
                </a:spcBef>
                <a:buChar char="▪"/>
                <a:tabLst>
                  <a:tab pos="73025" algn="l"/>
                </a:tabLst>
              </a:pPr>
              <a:r>
                <a:rPr sz="1200" dirty="0" err="1">
                  <a:solidFill>
                    <a:srgbClr val="3E3A39"/>
                  </a:solidFill>
                  <a:latin typeface="+mj-lt"/>
                  <a:cs typeface="Arial"/>
                </a:rPr>
                <a:t>WebService</a:t>
              </a:r>
              <a:r>
                <a:rPr sz="1200" dirty="0">
                  <a:solidFill>
                    <a:srgbClr val="3E3A39"/>
                  </a:solidFill>
                  <a:latin typeface="+mj-lt"/>
                  <a:cs typeface="Arial"/>
                </a:rPr>
                <a:t>/RESTful</a:t>
              </a: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0" y="467565"/>
            <a:ext cx="3591702" cy="396641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4190592" y="347122"/>
            <a:ext cx="503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+mj-lt"/>
              </a:rPr>
              <a:t>Architecture</a:t>
            </a:r>
            <a:endParaRPr lang="en-US" altLang="zh-CN" sz="3200" b="1" dirty="0" smtClean="0">
              <a:latin typeface="+mj-lt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78" y="1912365"/>
            <a:ext cx="731222" cy="536229"/>
          </a:xfrm>
          <a:prstGeom prst="rect">
            <a:avLst/>
          </a:prstGeom>
        </p:spPr>
      </p:pic>
      <p:sp>
        <p:nvSpPr>
          <p:cNvPr id="109" name="文字方塊 40"/>
          <p:cNvSpPr txBox="1"/>
          <p:nvPr/>
        </p:nvSpPr>
        <p:spPr>
          <a:xfrm>
            <a:off x="2806019" y="2549598"/>
            <a:ext cx="691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SCADA</a:t>
            </a:r>
            <a:endParaRPr kumimoji="0" lang="zh-TW" altLang="en-US" sz="1400" b="1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10" y="1824838"/>
            <a:ext cx="729985" cy="729985"/>
          </a:xfrm>
          <a:prstGeom prst="rect">
            <a:avLst/>
          </a:prstGeom>
        </p:spPr>
      </p:pic>
      <p:sp>
        <p:nvSpPr>
          <p:cNvPr id="111" name="文字方塊 40"/>
          <p:cNvSpPr txBox="1"/>
          <p:nvPr/>
        </p:nvSpPr>
        <p:spPr>
          <a:xfrm>
            <a:off x="3561277" y="2548663"/>
            <a:ext cx="1382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Private Program</a:t>
            </a:r>
            <a:endParaRPr kumimoji="0" lang="zh-TW" altLang="en-US" sz="1400" b="1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976" y="2386334"/>
            <a:ext cx="1165145" cy="2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39" y="2395986"/>
            <a:ext cx="1457760" cy="2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圖片 53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158" y="1708456"/>
            <a:ext cx="960894" cy="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圖片 105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7" b="32204"/>
          <a:stretch>
            <a:fillRect/>
          </a:stretch>
        </p:blipFill>
        <p:spPr bwMode="auto">
          <a:xfrm>
            <a:off x="7578340" y="1825589"/>
            <a:ext cx="906789" cy="27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圖片 91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26768" r="22362"/>
          <a:stretch>
            <a:fillRect/>
          </a:stretch>
        </p:blipFill>
        <p:spPr bwMode="auto">
          <a:xfrm>
            <a:off x="7613711" y="2331434"/>
            <a:ext cx="569508" cy="3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圖片 106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83"/>
          <a:stretch>
            <a:fillRect/>
          </a:stretch>
        </p:blipFill>
        <p:spPr bwMode="auto">
          <a:xfrm>
            <a:off x="10322645" y="1631073"/>
            <a:ext cx="1439537" cy="28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52" y="2074050"/>
            <a:ext cx="1017510" cy="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8" name="直接连接符 137"/>
          <p:cNvCxnSpPr/>
          <p:nvPr/>
        </p:nvCxnSpPr>
        <p:spPr>
          <a:xfrm>
            <a:off x="5964089" y="1550507"/>
            <a:ext cx="0" cy="13079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图片 138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9" y="1785134"/>
            <a:ext cx="1228951" cy="981198"/>
          </a:xfrm>
          <a:prstGeom prst="rect">
            <a:avLst/>
          </a:prstGeom>
        </p:spPr>
      </p:pic>
      <p:pic>
        <p:nvPicPr>
          <p:cNvPr id="140" name="圖片 47"/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748" y="2746106"/>
            <a:ext cx="1494577" cy="1724790"/>
          </a:xfrm>
          <a:prstGeom prst="rect">
            <a:avLst/>
          </a:prstGeom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91" y="2828141"/>
            <a:ext cx="1258399" cy="39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53" y="2942624"/>
            <a:ext cx="810657" cy="405329"/>
          </a:xfrm>
          <a:prstGeom prst="rect">
            <a:avLst/>
          </a:prstGeom>
        </p:spPr>
      </p:pic>
      <p:pic>
        <p:nvPicPr>
          <p:cNvPr id="143" name="圖片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56" y="2991010"/>
            <a:ext cx="791733" cy="252000"/>
          </a:xfrm>
          <a:prstGeom prst="rect">
            <a:avLst/>
          </a:prstGeom>
        </p:spPr>
      </p:pic>
      <p:pic>
        <p:nvPicPr>
          <p:cNvPr id="144" name="圖片 3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77" y="3010482"/>
            <a:ext cx="753201" cy="252000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51" y="3036651"/>
            <a:ext cx="844616" cy="219600"/>
          </a:xfrm>
          <a:prstGeom prst="rect">
            <a:avLst/>
          </a:prstGeom>
        </p:spPr>
      </p:pic>
      <p:sp>
        <p:nvSpPr>
          <p:cNvPr id="148" name="object 175"/>
          <p:cNvSpPr txBox="1"/>
          <p:nvPr/>
        </p:nvSpPr>
        <p:spPr>
          <a:xfrm>
            <a:off x="416892" y="835288"/>
            <a:ext cx="11489762" cy="653640"/>
          </a:xfrm>
          <a:prstGeom prst="rect">
            <a:avLst/>
          </a:prstGeom>
        </p:spPr>
        <p:txBody>
          <a:bodyPr vert="horz" wrap="square" lIns="0" tIns="106045" rIns="0" bIns="0" rtlCol="0" anchor="ctr">
            <a:spAutoFit/>
          </a:bodyPr>
          <a:lstStyle/>
          <a:p>
            <a:pPr marL="12700" marR="5080" algn="l">
              <a:lnSpc>
                <a:spcPct val="111100"/>
              </a:lnSpc>
              <a:spcBef>
                <a:spcPts val="295"/>
              </a:spcBef>
            </a:pPr>
            <a:r>
              <a:rPr sz="1600" spc="-15" dirty="0" smtClean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Advantech </a:t>
            </a:r>
            <a:r>
              <a:rPr sz="1600" spc="-2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WISE-PaaS/EdgeLink </a:t>
            </a:r>
            <a:r>
              <a:rPr sz="1600" spc="-3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is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equipped </a:t>
            </a:r>
            <a:r>
              <a:rPr sz="1600" spc="-2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key </a:t>
            </a:r>
            <a:r>
              <a:rPr sz="1600" spc="-2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functionalities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for edge applications. With the integrated </a:t>
            </a:r>
            <a:r>
              <a:rPr sz="1600" spc="-2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abilities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of  downlink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for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data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acquisition and uplink </a:t>
            </a:r>
            <a:r>
              <a:rPr sz="1600" spc="-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with </a:t>
            </a:r>
            <a:r>
              <a:rPr sz="1600" spc="-2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connectivity, </a:t>
            </a:r>
            <a:r>
              <a:rPr sz="1600" spc="-2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security,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and </a:t>
            </a:r>
            <a:r>
              <a:rPr sz="1600" spc="-2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intelligent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functionalities, sending </a:t>
            </a:r>
            <a:r>
              <a:rPr sz="1600" spc="-2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field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data </a:t>
            </a:r>
            <a:r>
              <a:rPr sz="1600" spc="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to </a:t>
            </a:r>
            <a:r>
              <a:rPr sz="1600" spc="-1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the  </a:t>
            </a:r>
            <a:r>
              <a:rPr sz="1600" spc="-5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cloud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becomes </a:t>
            </a:r>
            <a:r>
              <a:rPr sz="1600" spc="-3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an easy</a:t>
            </a:r>
            <a:r>
              <a:rPr sz="1600" spc="4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 </a:t>
            </a:r>
            <a:r>
              <a:rPr sz="1600" spc="-10" dirty="0">
                <a:solidFill>
                  <a:srgbClr val="3E3A39"/>
                </a:solidFill>
                <a:latin typeface="Franklin Gothic Demi Cond" panose="020B0706030402020204" pitchFamily="34" charset="0"/>
                <a:cs typeface="Arial"/>
              </a:rPr>
              <a:t>task.</a:t>
            </a:r>
            <a:endParaRPr sz="1600" dirty="0">
              <a:latin typeface="Franklin Gothic Demi Cond" panose="020B0706030402020204" pitchFamily="34" charset="0"/>
              <a:cs typeface="Arial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37" y="3024473"/>
            <a:ext cx="849289" cy="220815"/>
          </a:xfrm>
          <a:prstGeom prst="rect">
            <a:avLst/>
          </a:prstGeom>
        </p:spPr>
      </p:pic>
      <p:sp>
        <p:nvSpPr>
          <p:cNvPr id="151" name="文字方塊 25"/>
          <p:cNvSpPr txBox="1"/>
          <p:nvPr/>
        </p:nvSpPr>
        <p:spPr>
          <a:xfrm>
            <a:off x="4932562" y="2563499"/>
            <a:ext cx="880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Database</a:t>
            </a:r>
            <a:endParaRPr kumimoji="0" lang="zh-TW" altLang="en-US" sz="1400" b="1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pic>
        <p:nvPicPr>
          <p:cNvPr id="154" name="图片 153"/>
          <p:cNvPicPr>
            <a:picLocks noChangeAspect="1"/>
          </p:cNvPicPr>
          <p:nvPr/>
        </p:nvPicPr>
        <p:blipFill>
          <a:blip r:embed="rId3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9" y="1958741"/>
            <a:ext cx="489853" cy="489853"/>
          </a:xfrm>
          <a:prstGeom prst="rect">
            <a:avLst/>
          </a:prstGeom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85" y="1800587"/>
            <a:ext cx="360755" cy="3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圖片 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4"/>
          <a:stretch/>
        </p:blipFill>
        <p:spPr>
          <a:xfrm>
            <a:off x="4360084" y="4905853"/>
            <a:ext cx="1331624" cy="855427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68" y="1773279"/>
            <a:ext cx="538946" cy="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梯形 14"/>
          <p:cNvSpPr/>
          <p:nvPr/>
        </p:nvSpPr>
        <p:spPr>
          <a:xfrm rot="16200000">
            <a:off x="2766364" y="2421418"/>
            <a:ext cx="2168262" cy="5590830"/>
          </a:xfrm>
          <a:custGeom>
            <a:avLst/>
            <a:gdLst>
              <a:gd name="connsiteX0" fmla="*/ 0 w 1613226"/>
              <a:gd name="connsiteY0" fmla="*/ 2149813 h 2149813"/>
              <a:gd name="connsiteX1" fmla="*/ 403307 w 1613226"/>
              <a:gd name="connsiteY1" fmla="*/ 0 h 2149813"/>
              <a:gd name="connsiteX2" fmla="*/ 1209920 w 1613226"/>
              <a:gd name="connsiteY2" fmla="*/ 0 h 2149813"/>
              <a:gd name="connsiteX3" fmla="*/ 1613226 w 1613226"/>
              <a:gd name="connsiteY3" fmla="*/ 2149813 h 2149813"/>
              <a:gd name="connsiteX4" fmla="*/ 0 w 1613226"/>
              <a:gd name="connsiteY4" fmla="*/ 2149813 h 2149813"/>
              <a:gd name="connsiteX0" fmla="*/ 0 w 3325291"/>
              <a:gd name="connsiteY0" fmla="*/ 2149813 h 2149813"/>
              <a:gd name="connsiteX1" fmla="*/ 403307 w 3325291"/>
              <a:gd name="connsiteY1" fmla="*/ 0 h 2149813"/>
              <a:gd name="connsiteX2" fmla="*/ 1209920 w 3325291"/>
              <a:gd name="connsiteY2" fmla="*/ 0 h 2149813"/>
              <a:gd name="connsiteX3" fmla="*/ 3325291 w 3325291"/>
              <a:gd name="connsiteY3" fmla="*/ 836579 h 2149813"/>
              <a:gd name="connsiteX4" fmla="*/ 0 w 3325291"/>
              <a:gd name="connsiteY4" fmla="*/ 2149813 h 2149813"/>
              <a:gd name="connsiteX0" fmla="*/ 141442 w 2921984"/>
              <a:gd name="connsiteY0" fmla="*/ 865762 h 865762"/>
              <a:gd name="connsiteX1" fmla="*/ 0 w 2921984"/>
              <a:gd name="connsiteY1" fmla="*/ 0 h 865762"/>
              <a:gd name="connsiteX2" fmla="*/ 806613 w 2921984"/>
              <a:gd name="connsiteY2" fmla="*/ 0 h 865762"/>
              <a:gd name="connsiteX3" fmla="*/ 2921984 w 2921984"/>
              <a:gd name="connsiteY3" fmla="*/ 836579 h 865762"/>
              <a:gd name="connsiteX4" fmla="*/ 141442 w 2921984"/>
              <a:gd name="connsiteY4" fmla="*/ 865762 h 865762"/>
              <a:gd name="connsiteX0" fmla="*/ 141442 w 2921984"/>
              <a:gd name="connsiteY0" fmla="*/ 865762 h 865762"/>
              <a:gd name="connsiteX1" fmla="*/ 0 w 2921984"/>
              <a:gd name="connsiteY1" fmla="*/ 0 h 865762"/>
              <a:gd name="connsiteX2" fmla="*/ 670426 w 2921984"/>
              <a:gd name="connsiteY2" fmla="*/ 2 h 865762"/>
              <a:gd name="connsiteX3" fmla="*/ 2921984 w 2921984"/>
              <a:gd name="connsiteY3" fmla="*/ 836579 h 865762"/>
              <a:gd name="connsiteX4" fmla="*/ 141442 w 2921984"/>
              <a:gd name="connsiteY4" fmla="*/ 865762 h 865762"/>
              <a:gd name="connsiteX0" fmla="*/ 141442 w 2824708"/>
              <a:gd name="connsiteY0" fmla="*/ 865762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41442 w 2824708"/>
              <a:gd name="connsiteY4" fmla="*/ 865762 h 867289"/>
              <a:gd name="connsiteX0" fmla="*/ 121987 w 2824708"/>
              <a:gd name="connsiteY0" fmla="*/ 850406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21987 w 2824708"/>
              <a:gd name="connsiteY4" fmla="*/ 850406 h 867289"/>
              <a:gd name="connsiteX0" fmla="*/ 121987 w 2824708"/>
              <a:gd name="connsiteY0" fmla="*/ 881116 h 881116"/>
              <a:gd name="connsiteX1" fmla="*/ 0 w 2824708"/>
              <a:gd name="connsiteY1" fmla="*/ 0 h 881116"/>
              <a:gd name="connsiteX2" fmla="*/ 670426 w 2824708"/>
              <a:gd name="connsiteY2" fmla="*/ 2 h 881116"/>
              <a:gd name="connsiteX3" fmla="*/ 2824708 w 2824708"/>
              <a:gd name="connsiteY3" fmla="*/ 867289 h 881116"/>
              <a:gd name="connsiteX4" fmla="*/ 121987 w 2824708"/>
              <a:gd name="connsiteY4" fmla="*/ 881116 h 881116"/>
              <a:gd name="connsiteX0" fmla="*/ 112260 w 2824708"/>
              <a:gd name="connsiteY0" fmla="*/ 858086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12260 w 2824708"/>
              <a:gd name="connsiteY4" fmla="*/ 858086 h 867289"/>
              <a:gd name="connsiteX0" fmla="*/ 112260 w 2824708"/>
              <a:gd name="connsiteY0" fmla="*/ 865763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12260 w 2824708"/>
              <a:gd name="connsiteY4" fmla="*/ 865763 h 867289"/>
              <a:gd name="connsiteX0" fmla="*/ 793730 w 3506178"/>
              <a:gd name="connsiteY0" fmla="*/ 865761 h 867287"/>
              <a:gd name="connsiteX1" fmla="*/ 0 w 3506178"/>
              <a:gd name="connsiteY1" fmla="*/ 23357 h 867287"/>
              <a:gd name="connsiteX2" fmla="*/ 1351896 w 3506178"/>
              <a:gd name="connsiteY2" fmla="*/ 0 h 867287"/>
              <a:gd name="connsiteX3" fmla="*/ 3506178 w 3506178"/>
              <a:gd name="connsiteY3" fmla="*/ 867287 h 867287"/>
              <a:gd name="connsiteX4" fmla="*/ 793730 w 3506178"/>
              <a:gd name="connsiteY4" fmla="*/ 865761 h 867287"/>
              <a:gd name="connsiteX0" fmla="*/ 793730 w 3506178"/>
              <a:gd name="connsiteY0" fmla="*/ 842404 h 843930"/>
              <a:gd name="connsiteX1" fmla="*/ 0 w 3506178"/>
              <a:gd name="connsiteY1" fmla="*/ 0 h 843930"/>
              <a:gd name="connsiteX2" fmla="*/ 852964 w 3506178"/>
              <a:gd name="connsiteY2" fmla="*/ 7791 h 843930"/>
              <a:gd name="connsiteX3" fmla="*/ 3506178 w 3506178"/>
              <a:gd name="connsiteY3" fmla="*/ 843930 h 843930"/>
              <a:gd name="connsiteX4" fmla="*/ 793730 w 3506178"/>
              <a:gd name="connsiteY4" fmla="*/ 842404 h 843930"/>
              <a:gd name="connsiteX0" fmla="*/ 793730 w 3506178"/>
              <a:gd name="connsiteY0" fmla="*/ 951412 h 952938"/>
              <a:gd name="connsiteX1" fmla="*/ 0 w 3506178"/>
              <a:gd name="connsiteY1" fmla="*/ 109008 h 952938"/>
              <a:gd name="connsiteX2" fmla="*/ 2009026 w 3506178"/>
              <a:gd name="connsiteY2" fmla="*/ 0 h 952938"/>
              <a:gd name="connsiteX3" fmla="*/ 3506178 w 3506178"/>
              <a:gd name="connsiteY3" fmla="*/ 952938 h 952938"/>
              <a:gd name="connsiteX4" fmla="*/ 793730 w 3506178"/>
              <a:gd name="connsiteY4" fmla="*/ 951412 h 952938"/>
              <a:gd name="connsiteX0" fmla="*/ 0 w 2712448"/>
              <a:gd name="connsiteY0" fmla="*/ 951415 h 952941"/>
              <a:gd name="connsiteX1" fmla="*/ 727406 w 2712448"/>
              <a:gd name="connsiteY1" fmla="*/ 0 h 952941"/>
              <a:gd name="connsiteX2" fmla="*/ 1215296 w 2712448"/>
              <a:gd name="connsiteY2" fmla="*/ 3 h 952941"/>
              <a:gd name="connsiteX3" fmla="*/ 2712448 w 2712448"/>
              <a:gd name="connsiteY3" fmla="*/ 952941 h 952941"/>
              <a:gd name="connsiteX4" fmla="*/ 0 w 2712448"/>
              <a:gd name="connsiteY4" fmla="*/ 951415 h 952941"/>
              <a:gd name="connsiteX0" fmla="*/ 0 w 2712448"/>
              <a:gd name="connsiteY0" fmla="*/ 951415 h 952941"/>
              <a:gd name="connsiteX1" fmla="*/ 727406 w 2712448"/>
              <a:gd name="connsiteY1" fmla="*/ 0 h 952941"/>
              <a:gd name="connsiteX2" fmla="*/ 1689890 w 2712448"/>
              <a:gd name="connsiteY2" fmla="*/ 62295 h 952941"/>
              <a:gd name="connsiteX3" fmla="*/ 2712448 w 2712448"/>
              <a:gd name="connsiteY3" fmla="*/ 952941 h 952941"/>
              <a:gd name="connsiteX4" fmla="*/ 0 w 2712448"/>
              <a:gd name="connsiteY4" fmla="*/ 951415 h 952941"/>
              <a:gd name="connsiteX0" fmla="*/ 0 w 2712448"/>
              <a:gd name="connsiteY0" fmla="*/ 896910 h 898436"/>
              <a:gd name="connsiteX1" fmla="*/ 1043802 w 2712448"/>
              <a:gd name="connsiteY1" fmla="*/ 0 h 898436"/>
              <a:gd name="connsiteX2" fmla="*/ 1689890 w 2712448"/>
              <a:gd name="connsiteY2" fmla="*/ 7790 h 898436"/>
              <a:gd name="connsiteX3" fmla="*/ 2712448 w 2712448"/>
              <a:gd name="connsiteY3" fmla="*/ 898436 h 898436"/>
              <a:gd name="connsiteX4" fmla="*/ 0 w 2712448"/>
              <a:gd name="connsiteY4" fmla="*/ 896910 h 898436"/>
              <a:gd name="connsiteX0" fmla="*/ 0 w 2712448"/>
              <a:gd name="connsiteY0" fmla="*/ 958489 h 960015"/>
              <a:gd name="connsiteX1" fmla="*/ 9898 w 2712448"/>
              <a:gd name="connsiteY1" fmla="*/ 0 h 960015"/>
              <a:gd name="connsiteX2" fmla="*/ 1689890 w 2712448"/>
              <a:gd name="connsiteY2" fmla="*/ 69369 h 960015"/>
              <a:gd name="connsiteX3" fmla="*/ 2712448 w 2712448"/>
              <a:gd name="connsiteY3" fmla="*/ 960015 h 960015"/>
              <a:gd name="connsiteX4" fmla="*/ 0 w 2712448"/>
              <a:gd name="connsiteY4" fmla="*/ 958489 h 960015"/>
              <a:gd name="connsiteX0" fmla="*/ 0 w 2712448"/>
              <a:gd name="connsiteY0" fmla="*/ 958489 h 960015"/>
              <a:gd name="connsiteX1" fmla="*/ 9898 w 2712448"/>
              <a:gd name="connsiteY1" fmla="*/ 0 h 960015"/>
              <a:gd name="connsiteX2" fmla="*/ 633988 w 2712448"/>
              <a:gd name="connsiteY2" fmla="*/ 20106 h 960015"/>
              <a:gd name="connsiteX3" fmla="*/ 2712448 w 2712448"/>
              <a:gd name="connsiteY3" fmla="*/ 960015 h 960015"/>
              <a:gd name="connsiteX4" fmla="*/ 0 w 2712448"/>
              <a:gd name="connsiteY4" fmla="*/ 958489 h 9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448" h="960015">
                <a:moveTo>
                  <a:pt x="0" y="958489"/>
                </a:moveTo>
                <a:lnTo>
                  <a:pt x="9898" y="0"/>
                </a:lnTo>
                <a:lnTo>
                  <a:pt x="633988" y="20106"/>
                </a:lnTo>
                <a:lnTo>
                  <a:pt x="2712448" y="960015"/>
                </a:lnTo>
                <a:lnTo>
                  <a:pt x="0" y="958489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0" y="467565"/>
            <a:ext cx="3591702" cy="3966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0592" y="347122"/>
            <a:ext cx="503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latin typeface="+mj-lt"/>
              </a:rPr>
              <a:t>Component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2" y="1284931"/>
            <a:ext cx="1890548" cy="1778974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223583" y="1129891"/>
            <a:ext cx="3060485" cy="2158947"/>
            <a:chOff x="2367549" y="2879387"/>
            <a:chExt cx="3902359" cy="27528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549" y="2879387"/>
              <a:ext cx="3902359" cy="27528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282" y="3757616"/>
              <a:ext cx="1913366" cy="1138188"/>
            </a:xfrm>
            <a:prstGeom prst="rect">
              <a:avLst/>
            </a:prstGeom>
          </p:spPr>
        </p:pic>
      </p:grpSp>
      <p:sp>
        <p:nvSpPr>
          <p:cNvPr id="15" name="梯形 14"/>
          <p:cNvSpPr/>
          <p:nvPr/>
        </p:nvSpPr>
        <p:spPr>
          <a:xfrm rot="16200000">
            <a:off x="1578249" y="1652817"/>
            <a:ext cx="2168262" cy="1122411"/>
          </a:xfrm>
          <a:custGeom>
            <a:avLst/>
            <a:gdLst>
              <a:gd name="connsiteX0" fmla="*/ 0 w 1613226"/>
              <a:gd name="connsiteY0" fmla="*/ 2149813 h 2149813"/>
              <a:gd name="connsiteX1" fmla="*/ 403307 w 1613226"/>
              <a:gd name="connsiteY1" fmla="*/ 0 h 2149813"/>
              <a:gd name="connsiteX2" fmla="*/ 1209920 w 1613226"/>
              <a:gd name="connsiteY2" fmla="*/ 0 h 2149813"/>
              <a:gd name="connsiteX3" fmla="*/ 1613226 w 1613226"/>
              <a:gd name="connsiteY3" fmla="*/ 2149813 h 2149813"/>
              <a:gd name="connsiteX4" fmla="*/ 0 w 1613226"/>
              <a:gd name="connsiteY4" fmla="*/ 2149813 h 2149813"/>
              <a:gd name="connsiteX0" fmla="*/ 0 w 3325291"/>
              <a:gd name="connsiteY0" fmla="*/ 2149813 h 2149813"/>
              <a:gd name="connsiteX1" fmla="*/ 403307 w 3325291"/>
              <a:gd name="connsiteY1" fmla="*/ 0 h 2149813"/>
              <a:gd name="connsiteX2" fmla="*/ 1209920 w 3325291"/>
              <a:gd name="connsiteY2" fmla="*/ 0 h 2149813"/>
              <a:gd name="connsiteX3" fmla="*/ 3325291 w 3325291"/>
              <a:gd name="connsiteY3" fmla="*/ 836579 h 2149813"/>
              <a:gd name="connsiteX4" fmla="*/ 0 w 3325291"/>
              <a:gd name="connsiteY4" fmla="*/ 2149813 h 2149813"/>
              <a:gd name="connsiteX0" fmla="*/ 141442 w 2921984"/>
              <a:gd name="connsiteY0" fmla="*/ 865762 h 865762"/>
              <a:gd name="connsiteX1" fmla="*/ 0 w 2921984"/>
              <a:gd name="connsiteY1" fmla="*/ 0 h 865762"/>
              <a:gd name="connsiteX2" fmla="*/ 806613 w 2921984"/>
              <a:gd name="connsiteY2" fmla="*/ 0 h 865762"/>
              <a:gd name="connsiteX3" fmla="*/ 2921984 w 2921984"/>
              <a:gd name="connsiteY3" fmla="*/ 836579 h 865762"/>
              <a:gd name="connsiteX4" fmla="*/ 141442 w 2921984"/>
              <a:gd name="connsiteY4" fmla="*/ 865762 h 865762"/>
              <a:gd name="connsiteX0" fmla="*/ 141442 w 2921984"/>
              <a:gd name="connsiteY0" fmla="*/ 865762 h 865762"/>
              <a:gd name="connsiteX1" fmla="*/ 0 w 2921984"/>
              <a:gd name="connsiteY1" fmla="*/ 0 h 865762"/>
              <a:gd name="connsiteX2" fmla="*/ 670426 w 2921984"/>
              <a:gd name="connsiteY2" fmla="*/ 2 h 865762"/>
              <a:gd name="connsiteX3" fmla="*/ 2921984 w 2921984"/>
              <a:gd name="connsiteY3" fmla="*/ 836579 h 865762"/>
              <a:gd name="connsiteX4" fmla="*/ 141442 w 2921984"/>
              <a:gd name="connsiteY4" fmla="*/ 865762 h 865762"/>
              <a:gd name="connsiteX0" fmla="*/ 141442 w 2824708"/>
              <a:gd name="connsiteY0" fmla="*/ 865762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41442 w 2824708"/>
              <a:gd name="connsiteY4" fmla="*/ 865762 h 867289"/>
              <a:gd name="connsiteX0" fmla="*/ 121987 w 2824708"/>
              <a:gd name="connsiteY0" fmla="*/ 850406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21987 w 2824708"/>
              <a:gd name="connsiteY4" fmla="*/ 850406 h 867289"/>
              <a:gd name="connsiteX0" fmla="*/ 121987 w 2824708"/>
              <a:gd name="connsiteY0" fmla="*/ 881116 h 881116"/>
              <a:gd name="connsiteX1" fmla="*/ 0 w 2824708"/>
              <a:gd name="connsiteY1" fmla="*/ 0 h 881116"/>
              <a:gd name="connsiteX2" fmla="*/ 670426 w 2824708"/>
              <a:gd name="connsiteY2" fmla="*/ 2 h 881116"/>
              <a:gd name="connsiteX3" fmla="*/ 2824708 w 2824708"/>
              <a:gd name="connsiteY3" fmla="*/ 867289 h 881116"/>
              <a:gd name="connsiteX4" fmla="*/ 121987 w 2824708"/>
              <a:gd name="connsiteY4" fmla="*/ 881116 h 881116"/>
              <a:gd name="connsiteX0" fmla="*/ 112260 w 2824708"/>
              <a:gd name="connsiteY0" fmla="*/ 858086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12260 w 2824708"/>
              <a:gd name="connsiteY4" fmla="*/ 858086 h 867289"/>
              <a:gd name="connsiteX0" fmla="*/ 112260 w 2824708"/>
              <a:gd name="connsiteY0" fmla="*/ 865763 h 867289"/>
              <a:gd name="connsiteX1" fmla="*/ 0 w 2824708"/>
              <a:gd name="connsiteY1" fmla="*/ 0 h 867289"/>
              <a:gd name="connsiteX2" fmla="*/ 670426 w 2824708"/>
              <a:gd name="connsiteY2" fmla="*/ 2 h 867289"/>
              <a:gd name="connsiteX3" fmla="*/ 2824708 w 2824708"/>
              <a:gd name="connsiteY3" fmla="*/ 867289 h 867289"/>
              <a:gd name="connsiteX4" fmla="*/ 112260 w 2824708"/>
              <a:gd name="connsiteY4" fmla="*/ 865763 h 867289"/>
              <a:gd name="connsiteX0" fmla="*/ 793730 w 3506178"/>
              <a:gd name="connsiteY0" fmla="*/ 865761 h 867287"/>
              <a:gd name="connsiteX1" fmla="*/ 0 w 3506178"/>
              <a:gd name="connsiteY1" fmla="*/ 23357 h 867287"/>
              <a:gd name="connsiteX2" fmla="*/ 1351896 w 3506178"/>
              <a:gd name="connsiteY2" fmla="*/ 0 h 867287"/>
              <a:gd name="connsiteX3" fmla="*/ 3506178 w 3506178"/>
              <a:gd name="connsiteY3" fmla="*/ 867287 h 867287"/>
              <a:gd name="connsiteX4" fmla="*/ 793730 w 3506178"/>
              <a:gd name="connsiteY4" fmla="*/ 865761 h 867287"/>
              <a:gd name="connsiteX0" fmla="*/ 793730 w 3506178"/>
              <a:gd name="connsiteY0" fmla="*/ 842404 h 843930"/>
              <a:gd name="connsiteX1" fmla="*/ 0 w 3506178"/>
              <a:gd name="connsiteY1" fmla="*/ 0 h 843930"/>
              <a:gd name="connsiteX2" fmla="*/ 852964 w 3506178"/>
              <a:gd name="connsiteY2" fmla="*/ 7791 h 843930"/>
              <a:gd name="connsiteX3" fmla="*/ 3506178 w 3506178"/>
              <a:gd name="connsiteY3" fmla="*/ 843930 h 843930"/>
              <a:gd name="connsiteX4" fmla="*/ 793730 w 3506178"/>
              <a:gd name="connsiteY4" fmla="*/ 842404 h 843930"/>
              <a:gd name="connsiteX0" fmla="*/ 793730 w 3506178"/>
              <a:gd name="connsiteY0" fmla="*/ 951412 h 952938"/>
              <a:gd name="connsiteX1" fmla="*/ 0 w 3506178"/>
              <a:gd name="connsiteY1" fmla="*/ 109008 h 952938"/>
              <a:gd name="connsiteX2" fmla="*/ 2009026 w 3506178"/>
              <a:gd name="connsiteY2" fmla="*/ 0 h 952938"/>
              <a:gd name="connsiteX3" fmla="*/ 3506178 w 3506178"/>
              <a:gd name="connsiteY3" fmla="*/ 952938 h 952938"/>
              <a:gd name="connsiteX4" fmla="*/ 793730 w 3506178"/>
              <a:gd name="connsiteY4" fmla="*/ 951412 h 952938"/>
              <a:gd name="connsiteX0" fmla="*/ 0 w 2712448"/>
              <a:gd name="connsiteY0" fmla="*/ 951415 h 952941"/>
              <a:gd name="connsiteX1" fmla="*/ 727406 w 2712448"/>
              <a:gd name="connsiteY1" fmla="*/ 0 h 952941"/>
              <a:gd name="connsiteX2" fmla="*/ 1215296 w 2712448"/>
              <a:gd name="connsiteY2" fmla="*/ 3 h 952941"/>
              <a:gd name="connsiteX3" fmla="*/ 2712448 w 2712448"/>
              <a:gd name="connsiteY3" fmla="*/ 952941 h 952941"/>
              <a:gd name="connsiteX4" fmla="*/ 0 w 2712448"/>
              <a:gd name="connsiteY4" fmla="*/ 951415 h 952941"/>
              <a:gd name="connsiteX0" fmla="*/ 0 w 2712448"/>
              <a:gd name="connsiteY0" fmla="*/ 951415 h 952941"/>
              <a:gd name="connsiteX1" fmla="*/ 727406 w 2712448"/>
              <a:gd name="connsiteY1" fmla="*/ 0 h 952941"/>
              <a:gd name="connsiteX2" fmla="*/ 1689890 w 2712448"/>
              <a:gd name="connsiteY2" fmla="*/ 62295 h 952941"/>
              <a:gd name="connsiteX3" fmla="*/ 2712448 w 2712448"/>
              <a:gd name="connsiteY3" fmla="*/ 952941 h 952941"/>
              <a:gd name="connsiteX4" fmla="*/ 0 w 2712448"/>
              <a:gd name="connsiteY4" fmla="*/ 951415 h 952941"/>
              <a:gd name="connsiteX0" fmla="*/ 0 w 2712448"/>
              <a:gd name="connsiteY0" fmla="*/ 896910 h 898436"/>
              <a:gd name="connsiteX1" fmla="*/ 1043802 w 2712448"/>
              <a:gd name="connsiteY1" fmla="*/ 0 h 898436"/>
              <a:gd name="connsiteX2" fmla="*/ 1689890 w 2712448"/>
              <a:gd name="connsiteY2" fmla="*/ 7790 h 898436"/>
              <a:gd name="connsiteX3" fmla="*/ 2712448 w 2712448"/>
              <a:gd name="connsiteY3" fmla="*/ 898436 h 898436"/>
              <a:gd name="connsiteX4" fmla="*/ 0 w 2712448"/>
              <a:gd name="connsiteY4" fmla="*/ 896910 h 8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448" h="898436">
                <a:moveTo>
                  <a:pt x="0" y="896910"/>
                </a:moveTo>
                <a:lnTo>
                  <a:pt x="1043802" y="0"/>
                </a:lnTo>
                <a:lnTo>
                  <a:pt x="1689890" y="7790"/>
                </a:lnTo>
                <a:lnTo>
                  <a:pt x="2712448" y="898436"/>
                </a:lnTo>
                <a:lnTo>
                  <a:pt x="0" y="89691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91" y="4772708"/>
            <a:ext cx="1802574" cy="180257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3160427" y="5382282"/>
            <a:ext cx="1499007" cy="974799"/>
            <a:chOff x="9103576" y="4745092"/>
            <a:chExt cx="1499007" cy="97479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7784" y="4745092"/>
              <a:ext cx="974799" cy="97479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576" y="4840289"/>
              <a:ext cx="829839" cy="829839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264406" y="5423885"/>
            <a:ext cx="1186769" cy="891597"/>
            <a:chOff x="3204075" y="2930702"/>
            <a:chExt cx="889871" cy="668543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671" y="2949335"/>
              <a:ext cx="631275" cy="63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ED"/>
                </a:clrFrom>
                <a:clrTo>
                  <a:srgbClr val="FFFF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075" y="2930702"/>
              <a:ext cx="306345" cy="66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2" b="39626"/>
          <a:stretch/>
        </p:blipFill>
        <p:spPr>
          <a:xfrm>
            <a:off x="4137825" y="3358289"/>
            <a:ext cx="1395564" cy="287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6" b="22072"/>
          <a:stretch/>
        </p:blipFill>
        <p:spPr>
          <a:xfrm>
            <a:off x="5572469" y="3358289"/>
            <a:ext cx="869104" cy="2657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8" b="38763"/>
          <a:stretch/>
        </p:blipFill>
        <p:spPr>
          <a:xfrm>
            <a:off x="2978634" y="3358289"/>
            <a:ext cx="1120111" cy="25133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21" y="4665198"/>
            <a:ext cx="1691883" cy="1691883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645910" y="860464"/>
            <a:ext cx="4505592" cy="2662267"/>
            <a:chOff x="6645910" y="860464"/>
            <a:chExt cx="4505592" cy="2662267"/>
          </a:xfrm>
        </p:grpSpPr>
        <p:sp>
          <p:nvSpPr>
            <p:cNvPr id="48" name="文本框 47"/>
            <p:cNvSpPr txBox="1"/>
            <p:nvPr/>
          </p:nvSpPr>
          <p:spPr>
            <a:xfrm>
              <a:off x="6645910" y="860464"/>
              <a:ext cx="4505592" cy="2662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800" dirty="0">
                  <a:latin typeface="+mj-lt"/>
                </a:rPr>
                <a:t> </a:t>
              </a:r>
              <a:r>
                <a:rPr lang="en-US" altLang="zh-CN" sz="2800" dirty="0" smtClean="0">
                  <a:latin typeface="+mj-lt"/>
                </a:rPr>
                <a:t>      </a:t>
              </a:r>
              <a:r>
                <a:rPr lang="en-US" altLang="zh-CN" sz="2800" b="1" dirty="0" err="1" smtClean="0">
                  <a:latin typeface="+mj-lt"/>
                </a:rPr>
                <a:t>Edgelink</a:t>
              </a:r>
              <a:r>
                <a:rPr lang="en-US" altLang="zh-CN" sz="2800" b="1" dirty="0" smtClean="0">
                  <a:latin typeface="+mj-lt"/>
                </a:rPr>
                <a:t> Studio </a:t>
              </a:r>
              <a:r>
                <a:rPr lang="en-US" altLang="zh-CN" dirty="0">
                  <a:solidFill>
                    <a:srgbClr val="00B050"/>
                  </a:solidFill>
                  <a:latin typeface="+mj-lt"/>
                </a:rPr>
                <a:t>(</a:t>
              </a:r>
              <a:r>
                <a:rPr lang="en-US" altLang="zh-CN" dirty="0" smtClean="0">
                  <a:solidFill>
                    <a:srgbClr val="00B050"/>
                  </a:solidFill>
                  <a:latin typeface="+mj-lt"/>
                </a:rPr>
                <a:t>For Windows</a:t>
              </a:r>
              <a:r>
                <a:rPr lang="en-US" altLang="zh-CN" dirty="0">
                  <a:solidFill>
                    <a:srgbClr val="00B050"/>
                  </a:solidFill>
                  <a:latin typeface="+mj-lt"/>
                </a:rPr>
                <a:t>)</a:t>
              </a:r>
              <a:endParaRPr lang="en-US" altLang="zh-CN" dirty="0" smtClean="0">
                <a:solidFill>
                  <a:srgbClr val="00B050"/>
                </a:solidFill>
                <a:latin typeface="+mj-lt"/>
              </a:endParaRP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Project Configuration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Online Device Monitoring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Device Communication Setup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j-lt"/>
                </a:rPr>
                <a:t>Data forwarding Settings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System Setting</a:t>
              </a:r>
              <a:endParaRPr lang="zh-CN" altLang="en-US" sz="2000" dirty="0">
                <a:latin typeface="+mj-lt"/>
              </a:endParaRPr>
            </a:p>
          </p:txBody>
        </p:sp>
        <p:pic>
          <p:nvPicPr>
            <p:cNvPr id="54" name="圖片 113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910" y="955780"/>
              <a:ext cx="548640" cy="548640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6645910" y="3821278"/>
            <a:ext cx="5569345" cy="2662267"/>
            <a:chOff x="6645910" y="3432166"/>
            <a:chExt cx="5569345" cy="2662267"/>
          </a:xfrm>
        </p:grpSpPr>
        <p:sp>
          <p:nvSpPr>
            <p:cNvPr id="49" name="文本框 48"/>
            <p:cNvSpPr txBox="1"/>
            <p:nvPr/>
          </p:nvSpPr>
          <p:spPr>
            <a:xfrm>
              <a:off x="6645910" y="3432166"/>
              <a:ext cx="5569345" cy="2662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lnSpc>
                  <a:spcPct val="150000"/>
                </a:lnSpc>
              </a:pPr>
              <a:r>
                <a:rPr lang="en-US" altLang="zh-CN" sz="2800" dirty="0" smtClean="0">
                  <a:latin typeface="+mj-lt"/>
                </a:rPr>
                <a:t>       </a:t>
              </a:r>
              <a:r>
                <a:rPr lang="en-US" altLang="zh-CN" sz="2800" b="1" dirty="0" err="1" smtClean="0">
                  <a:latin typeface="+mj-lt"/>
                </a:rPr>
                <a:t>Edgelink</a:t>
              </a:r>
              <a:r>
                <a:rPr lang="en-US" altLang="zh-CN" sz="2800" b="1" dirty="0" smtClean="0">
                  <a:latin typeface="+mj-lt"/>
                </a:rPr>
                <a:t> Runtime </a:t>
              </a:r>
              <a:r>
                <a:rPr lang="en-US" altLang="zh-CN" dirty="0" smtClean="0">
                  <a:solidFill>
                    <a:srgbClr val="00B050"/>
                  </a:solidFill>
                  <a:latin typeface="Calibri"/>
                </a:rPr>
                <a:t>(</a:t>
              </a:r>
              <a:r>
                <a:rPr lang="en-US" altLang="zh-CN" dirty="0">
                  <a:solidFill>
                    <a:srgbClr val="00B050"/>
                  </a:solidFill>
                  <a:latin typeface="Calibri"/>
                </a:rPr>
                <a:t>For </a:t>
              </a:r>
              <a:r>
                <a:rPr lang="en-US" altLang="zh-CN" dirty="0" err="1" smtClean="0">
                  <a:solidFill>
                    <a:srgbClr val="00B050"/>
                  </a:solidFill>
                  <a:latin typeface="Calibri"/>
                </a:rPr>
                <a:t>Liunx</a:t>
              </a:r>
              <a:r>
                <a:rPr lang="en-US" altLang="zh-CN" dirty="0" smtClean="0">
                  <a:solidFill>
                    <a:srgbClr val="00B050"/>
                  </a:solidFill>
                  <a:latin typeface="Calibri"/>
                </a:rPr>
                <a:t>)</a:t>
              </a:r>
              <a:endParaRPr lang="en-US" altLang="zh-CN" sz="2800" dirty="0" smtClean="0">
                <a:latin typeface="+mj-lt"/>
              </a:endParaRP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Connect </a:t>
              </a:r>
              <a:r>
                <a:rPr lang="en-US" altLang="zh-CN" sz="2000" dirty="0">
                  <a:latin typeface="+mj-lt"/>
                </a:rPr>
                <a:t>end devices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j-lt"/>
                </a:rPr>
                <a:t>Data acquisition and transmission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j-lt"/>
                </a:rPr>
                <a:t>Support </a:t>
              </a:r>
              <a:r>
                <a:rPr lang="en-US" altLang="zh-CN" sz="2000" dirty="0" smtClean="0">
                  <a:latin typeface="+mj-lt"/>
                </a:rPr>
                <a:t>200</a:t>
              </a:r>
              <a:r>
                <a:rPr lang="en-US" altLang="zh-CN" sz="2000" dirty="0">
                  <a:latin typeface="+mj-lt"/>
                </a:rPr>
                <a:t>+ device </a:t>
              </a:r>
              <a:r>
                <a:rPr lang="en-US" altLang="zh-CN" sz="2000" dirty="0" smtClean="0">
                  <a:latin typeface="+mj-lt"/>
                </a:rPr>
                <a:t>drivers</a:t>
              </a:r>
              <a:endParaRPr lang="en-US" altLang="zh-CN" sz="2000" dirty="0">
                <a:latin typeface="+mj-lt"/>
              </a:endParaRP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j-lt"/>
                </a:rPr>
                <a:t>Real-time and historical data log</a:t>
              </a:r>
            </a:p>
            <a:p>
              <a:pPr marL="342900" indent="-342900" algn="l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latin typeface="+mj-lt"/>
                </a:rPr>
                <a:t>Connectivity to the Cloud and 3</a:t>
              </a:r>
              <a:r>
                <a:rPr lang="en-US" altLang="zh-CN" sz="2000" baseline="30000" dirty="0" smtClean="0">
                  <a:latin typeface="+mj-lt"/>
                </a:rPr>
                <a:t>th</a:t>
              </a:r>
              <a:r>
                <a:rPr lang="en-US" altLang="zh-CN" sz="2000" dirty="0" smtClean="0">
                  <a:latin typeface="+mj-lt"/>
                </a:rPr>
                <a:t> party systems</a:t>
              </a:r>
              <a:endParaRPr lang="en-US" altLang="zh-CN" sz="2000" dirty="0">
                <a:latin typeface="+mj-lt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910" y="3606050"/>
              <a:ext cx="547200" cy="535740"/>
            </a:xfrm>
            <a:prstGeom prst="rect">
              <a:avLst/>
            </a:prstGeom>
          </p:spPr>
        </p:pic>
      </p:grpSp>
      <p:cxnSp>
        <p:nvCxnSpPr>
          <p:cNvPr id="61" name="肘形连接符 60"/>
          <p:cNvCxnSpPr/>
          <p:nvPr/>
        </p:nvCxnSpPr>
        <p:spPr>
          <a:xfrm rot="16200000" flipH="1">
            <a:off x="977515" y="3224605"/>
            <a:ext cx="2208489" cy="1887088"/>
          </a:xfrm>
          <a:prstGeom prst="bentConnector3">
            <a:avLst>
              <a:gd name="adj1" fmla="val 60131"/>
            </a:avLst>
          </a:prstGeom>
          <a:ln w="28575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200871" y="3939171"/>
            <a:ext cx="503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latin typeface="+mj-lt"/>
              </a:rPr>
              <a:t>Download the project to platform through network </a:t>
            </a:r>
            <a:endParaRPr lang="zh-CN" altLang="en-US" dirty="0">
              <a:latin typeface="+mj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560329" y="4529700"/>
            <a:ext cx="11673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i="1" dirty="0" smtClean="0">
                <a:solidFill>
                  <a:srgbClr val="00458A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configuration </a:t>
            </a:r>
            <a:r>
              <a:rPr lang="en-US" altLang="zh-TW" sz="1050" i="1" dirty="0">
                <a:solidFill>
                  <a:srgbClr val="00458A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files</a:t>
            </a:r>
            <a:endParaRPr kumimoji="1" lang="zh-TW" altLang="en-US" sz="1050" i="1" dirty="0">
              <a:solidFill>
                <a:prstClr val="white"/>
              </a:solidFill>
              <a:latin typeface="Garamond" pitchFamily="18" charset="0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86" y="4387434"/>
            <a:ext cx="498258" cy="498258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1754883" y="6412394"/>
            <a:ext cx="469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 smtClean="0">
                <a:solidFill>
                  <a:srgbClr val="00B050"/>
                </a:solidFill>
                <a:latin typeface="+mj-lt"/>
              </a:rPr>
              <a:t>* Only support the hardware platforms that have been bundled </a:t>
            </a:r>
            <a:r>
              <a:rPr lang="en-US" altLang="zh-CN" sz="1200" dirty="0" err="1" smtClean="0">
                <a:solidFill>
                  <a:srgbClr val="00B050"/>
                </a:solidFill>
                <a:latin typeface="+mj-lt"/>
              </a:rPr>
              <a:t>Edgelink</a:t>
            </a:r>
            <a:endParaRPr lang="zh-CN" altLang="en-US" sz="1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8"/>
          <a:srcRect t="-1" b="9687"/>
          <a:stretch/>
        </p:blipFill>
        <p:spPr>
          <a:xfrm>
            <a:off x="10585997" y="1639342"/>
            <a:ext cx="1014184" cy="986661"/>
          </a:xfrm>
          <a:prstGeom prst="rect">
            <a:avLst/>
          </a:prstGeom>
        </p:spPr>
      </p:pic>
      <p:cxnSp>
        <p:nvCxnSpPr>
          <p:cNvPr id="72" name="直接连接符 71"/>
          <p:cNvCxnSpPr/>
          <p:nvPr/>
        </p:nvCxnSpPr>
        <p:spPr>
          <a:xfrm>
            <a:off x="1754883" y="3735421"/>
            <a:ext cx="100253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圓角矩形 11"/>
          <p:cNvSpPr/>
          <p:nvPr/>
        </p:nvSpPr>
        <p:spPr bwMode="auto">
          <a:xfrm>
            <a:off x="6451599" y="1179746"/>
            <a:ext cx="5151121" cy="5210894"/>
          </a:xfrm>
          <a:prstGeom prst="roundRect">
            <a:avLst>
              <a:gd name="adj" fmla="val 3246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7487" y="373498"/>
            <a:ext cx="785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+mj-lt"/>
              </a:rPr>
              <a:t>Equipment connection and Data Acquisition</a:t>
            </a:r>
          </a:p>
        </p:txBody>
      </p:sp>
      <p:sp>
        <p:nvSpPr>
          <p:cNvPr id="54" name="TextBox 49"/>
          <p:cNvSpPr txBox="1">
            <a:spLocks noChangeArrowheads="1"/>
          </p:cNvSpPr>
          <p:nvPr/>
        </p:nvSpPr>
        <p:spPr bwMode="auto">
          <a:xfrm>
            <a:off x="6604676" y="1344353"/>
            <a:ext cx="3023300" cy="2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l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Standard Industrial Protocols</a:t>
            </a:r>
            <a:endParaRPr lang="en-US" altLang="zh-TW" sz="16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3" name="圖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80" y="1883679"/>
            <a:ext cx="1081010" cy="2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56" y="1894491"/>
            <a:ext cx="929670" cy="2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92" y="1894491"/>
            <a:ext cx="805713" cy="2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圖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69" y="1708698"/>
            <a:ext cx="1099747" cy="50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49"/>
          <p:cNvSpPr txBox="1">
            <a:spLocks noChangeArrowheads="1"/>
          </p:cNvSpPr>
          <p:nvPr/>
        </p:nvSpPr>
        <p:spPr bwMode="auto">
          <a:xfrm>
            <a:off x="6604676" y="2569756"/>
            <a:ext cx="4501075" cy="2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l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PLC, PAC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,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I/O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Module……</a:t>
            </a:r>
            <a:endParaRPr lang="en-US" altLang="zh-TW" sz="16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3" name="图片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62" y="3299304"/>
            <a:ext cx="733708" cy="733708"/>
          </a:xfrm>
          <a:prstGeom prst="rect">
            <a:avLst/>
          </a:prstGeom>
        </p:spPr>
      </p:pic>
      <p:pic>
        <p:nvPicPr>
          <p:cNvPr id="74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6" y="3019892"/>
            <a:ext cx="663156" cy="348157"/>
          </a:xfrm>
          <a:prstGeom prst="rect">
            <a:avLst/>
          </a:prstGeom>
        </p:spPr>
      </p:pic>
      <p:pic>
        <p:nvPicPr>
          <p:cNvPr id="75" name="图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28" y="3068413"/>
            <a:ext cx="945811" cy="251113"/>
          </a:xfrm>
          <a:prstGeom prst="rect">
            <a:avLst/>
          </a:prstGeom>
        </p:spPr>
      </p:pic>
      <p:pic>
        <p:nvPicPr>
          <p:cNvPr id="76" name="图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6" y="3623433"/>
            <a:ext cx="677385" cy="169490"/>
          </a:xfrm>
          <a:prstGeom prst="rect">
            <a:avLst/>
          </a:prstGeom>
        </p:spPr>
      </p:pic>
      <p:pic>
        <p:nvPicPr>
          <p:cNvPr id="77" name="图片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7874" y="3573851"/>
            <a:ext cx="761971" cy="241628"/>
          </a:xfrm>
          <a:prstGeom prst="rect">
            <a:avLst/>
          </a:prstGeom>
        </p:spPr>
      </p:pic>
      <p:pic>
        <p:nvPicPr>
          <p:cNvPr id="78" name="图片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91" y="2903054"/>
            <a:ext cx="865875" cy="495730"/>
          </a:xfrm>
          <a:prstGeom prst="rect">
            <a:avLst/>
          </a:prstGeom>
        </p:spPr>
      </p:pic>
      <p:pic>
        <p:nvPicPr>
          <p:cNvPr id="79" name="图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74" y="3058440"/>
            <a:ext cx="677382" cy="271057"/>
          </a:xfrm>
          <a:prstGeom prst="rect">
            <a:avLst/>
          </a:prstGeom>
        </p:spPr>
      </p:pic>
      <p:pic>
        <p:nvPicPr>
          <p:cNvPr id="80" name="图片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65" y="3566609"/>
            <a:ext cx="570975" cy="303093"/>
          </a:xfrm>
          <a:prstGeom prst="rect">
            <a:avLst/>
          </a:prstGeom>
        </p:spPr>
      </p:pic>
      <p:pic>
        <p:nvPicPr>
          <p:cNvPr id="81" name="图片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07" y="2930445"/>
            <a:ext cx="378683" cy="37868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95" y="3172286"/>
            <a:ext cx="987744" cy="987744"/>
          </a:xfrm>
          <a:prstGeom prst="rect">
            <a:avLst/>
          </a:prstGeom>
        </p:spPr>
      </p:pic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6604676" y="4244766"/>
            <a:ext cx="4501075" cy="2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l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Power Meter</a:t>
            </a:r>
            <a:endParaRPr lang="en-US" altLang="zh-TW" sz="16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9256" y="4539883"/>
            <a:ext cx="3497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DL645_2007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DL645_1997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IEC 62056-21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 pitchFamily="18" charset="-120"/>
              </a:rPr>
              <a:t>IEC </a:t>
            </a:r>
            <a:r>
              <a:rPr lang="pl-PL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 pitchFamily="18" charset="-120"/>
              </a:rPr>
              <a:t>60870-5-104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DNP3.0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Only ADAM-3600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supported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Modbus/RTU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Modbus/TCP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04" y="4661461"/>
            <a:ext cx="629912" cy="62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28" y="4651826"/>
            <a:ext cx="499676" cy="5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连接符 43"/>
          <p:cNvCxnSpPr/>
          <p:nvPr/>
        </p:nvCxnSpPr>
        <p:spPr>
          <a:xfrm>
            <a:off x="6604676" y="2397760"/>
            <a:ext cx="4875714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604676" y="4124452"/>
            <a:ext cx="4875714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五邊形 44"/>
          <p:cNvSpPr/>
          <p:nvPr/>
        </p:nvSpPr>
        <p:spPr bwMode="auto">
          <a:xfrm>
            <a:off x="6500" y="1179746"/>
            <a:ext cx="6018187" cy="384089"/>
          </a:xfrm>
          <a:prstGeom prst="homePlat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algn="l" defTabSz="12194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EdgeLink</a:t>
            </a:r>
            <a:r>
              <a:rPr kumimoji="0" lang="en-US" altLang="zh-TW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 supports more than 200 I/O Drivers</a:t>
            </a:r>
          </a:p>
        </p:txBody>
      </p:sp>
      <p:sp>
        <p:nvSpPr>
          <p:cNvPr id="95" name="內容版面配置區 2"/>
          <p:cNvSpPr txBox="1">
            <a:spLocks/>
          </p:cNvSpPr>
          <p:nvPr/>
        </p:nvSpPr>
        <p:spPr bwMode="auto">
          <a:xfrm>
            <a:off x="6500" y="3133640"/>
            <a:ext cx="6018187" cy="1154565"/>
          </a:xfrm>
          <a:prstGeom prst="rect">
            <a:avLst/>
          </a:prstGeom>
          <a:noFill/>
          <a:ex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User can set the different scan time for each interface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Reduce the CPU loading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Raise the update rate for important 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data (</a:t>
            </a: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100Hz)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Support retry and timeout setting</a:t>
            </a:r>
          </a:p>
        </p:txBody>
      </p:sp>
      <p:sp>
        <p:nvSpPr>
          <p:cNvPr id="96" name="內容版面配置區 2"/>
          <p:cNvSpPr txBox="1">
            <a:spLocks/>
          </p:cNvSpPr>
          <p:nvPr/>
        </p:nvSpPr>
        <p:spPr bwMode="auto">
          <a:xfrm>
            <a:off x="6500" y="1574206"/>
            <a:ext cx="6035007" cy="1154565"/>
          </a:xfrm>
          <a:prstGeom prst="rect">
            <a:avLst/>
          </a:prstGeom>
          <a:noFill/>
          <a:ex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 smtClean="0">
                <a:solidFill>
                  <a:srgbClr val="C00000"/>
                </a:solidFill>
                <a:latin typeface="+mj-lt"/>
                <a:ea typeface="新細明體"/>
              </a:rPr>
              <a:t>Industrial </a:t>
            </a:r>
            <a:r>
              <a:rPr lang="en-US" altLang="zh-TW" sz="1600" b="0" kern="0" dirty="0">
                <a:solidFill>
                  <a:srgbClr val="C00000"/>
                </a:solidFill>
                <a:latin typeface="+mj-lt"/>
                <a:ea typeface="新細明體"/>
              </a:rPr>
              <a:t>communication </a:t>
            </a:r>
            <a:r>
              <a:rPr lang="en-US" altLang="zh-TW" sz="1600" b="0" kern="0" dirty="0" smtClean="0">
                <a:solidFill>
                  <a:srgbClr val="C00000"/>
                </a:solidFill>
                <a:latin typeface="+mj-lt"/>
                <a:ea typeface="新細明體"/>
              </a:rPr>
              <a:t>device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: </a:t>
            </a: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PLC, Smart meter, Sensor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 smtClean="0">
                <a:solidFill>
                  <a:srgbClr val="C00000"/>
                </a:solidFill>
                <a:latin typeface="+mj-lt"/>
                <a:ea typeface="新細明體"/>
              </a:rPr>
              <a:t>Energy management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: </a:t>
            </a: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Power meter, Solar inverter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Export and Import I/O tags by excel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Define your own </a:t>
            </a:r>
            <a:r>
              <a:rPr lang="en-US" altLang="zh-CN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device 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template</a:t>
            </a:r>
            <a:endParaRPr lang="en-US" altLang="zh-TW" sz="1600" b="0" kern="0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97" name="五邊形 44"/>
          <p:cNvSpPr/>
          <p:nvPr/>
        </p:nvSpPr>
        <p:spPr bwMode="auto">
          <a:xfrm>
            <a:off x="6500" y="2739161"/>
            <a:ext cx="6018187" cy="384089"/>
          </a:xfrm>
          <a:prstGeom prst="homePlat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algn="l" defTabSz="12194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EdgeLink</a:t>
            </a:r>
            <a:r>
              <a:rPr kumimoji="0" lang="en-US" altLang="zh-TW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 supports user-defined acquisition period</a:t>
            </a:r>
          </a:p>
        </p:txBody>
      </p:sp>
      <p:sp>
        <p:nvSpPr>
          <p:cNvPr id="99" name="內容版面配置區 2"/>
          <p:cNvSpPr txBox="1">
            <a:spLocks/>
          </p:cNvSpPr>
          <p:nvPr/>
        </p:nvSpPr>
        <p:spPr bwMode="auto">
          <a:xfrm>
            <a:off x="6500" y="4735065"/>
            <a:ext cx="6297887" cy="1889256"/>
          </a:xfrm>
          <a:prstGeom prst="rect">
            <a:avLst/>
          </a:prstGeom>
          <a:noFill/>
          <a:ex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defRPr kumimoji="1" sz="1200" b="1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Each </a:t>
            </a:r>
            <a:r>
              <a:rPr lang="en-US" altLang="zh-CN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external 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device </a:t>
            </a:r>
            <a:r>
              <a:rPr lang="en-US" altLang="zh-TW" sz="1600" b="0" kern="0" dirty="0">
                <a:solidFill>
                  <a:prstClr val="black"/>
                </a:solidFill>
                <a:latin typeface="+mj-lt"/>
                <a:ea typeface="新細明體"/>
              </a:rPr>
              <a:t>has a system point to identify connection 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status</a:t>
            </a: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A</a:t>
            </a:r>
            <a:r>
              <a:rPr lang="en-US" altLang="zh-CN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larm 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notification</a:t>
            </a:r>
            <a:endParaRPr lang="en-US" altLang="zh-TW" sz="1600" b="0" kern="0" dirty="0">
              <a:solidFill>
                <a:prstClr val="black"/>
              </a:solidFill>
              <a:latin typeface="+mj-lt"/>
              <a:ea typeface="新細明體"/>
            </a:endParaRPr>
          </a:p>
          <a:p>
            <a:pPr defTabSz="1219444" eaLnBrk="1" hangingPunct="1">
              <a:lnSpc>
                <a:spcPts val="2000"/>
              </a:lnSpc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M</a:t>
            </a:r>
            <a:r>
              <a:rPr lang="en-US" altLang="zh-CN" sz="16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aster your system</a:t>
            </a:r>
          </a:p>
          <a:p>
            <a:pPr lvl="1" defTabSz="1219444" eaLnBrk="1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400" b="0" kern="0" dirty="0">
                <a:solidFill>
                  <a:prstClr val="black"/>
                </a:solidFill>
                <a:latin typeface="+mj-lt"/>
                <a:ea typeface="新細明體"/>
              </a:rPr>
              <a:t>System : CPU / RAM / TF Card / SD Card/ </a:t>
            </a:r>
            <a:r>
              <a:rPr lang="en-US" altLang="zh-TW" sz="1400" b="0" kern="0" dirty="0" err="1">
                <a:solidFill>
                  <a:prstClr val="black"/>
                </a:solidFill>
                <a:latin typeface="+mj-lt"/>
                <a:ea typeface="新細明體"/>
              </a:rPr>
              <a:t>NodeID</a:t>
            </a:r>
            <a:endParaRPr lang="en-US" altLang="zh-TW" sz="1400" b="0" kern="0" dirty="0">
              <a:solidFill>
                <a:prstClr val="black"/>
              </a:solidFill>
              <a:latin typeface="+mj-lt"/>
              <a:ea typeface="新細明體"/>
            </a:endParaRPr>
          </a:p>
          <a:p>
            <a:pPr lvl="1" defTabSz="1219444" eaLnBrk="1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400" b="0" kern="0" dirty="0">
                <a:solidFill>
                  <a:prstClr val="black"/>
                </a:solidFill>
                <a:latin typeface="+mj-lt"/>
                <a:ea typeface="新細明體"/>
              </a:rPr>
              <a:t>Wireless Connection : Mobile / WLAN</a:t>
            </a:r>
          </a:p>
          <a:p>
            <a:pPr lvl="1" defTabSz="1219444" eaLnBrk="1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400" b="0" kern="0" dirty="0">
                <a:solidFill>
                  <a:prstClr val="black"/>
                </a:solidFill>
                <a:latin typeface="+mj-lt"/>
                <a:ea typeface="新細明體"/>
              </a:rPr>
              <a:t>Wired Connection : Serial / Ethernet</a:t>
            </a:r>
          </a:p>
          <a:p>
            <a:pPr lvl="1" defTabSz="1219444" eaLnBrk="1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altLang="zh-TW" sz="1400" b="0" kern="0" dirty="0">
                <a:solidFill>
                  <a:prstClr val="black"/>
                </a:solidFill>
                <a:latin typeface="+mj-lt"/>
                <a:ea typeface="新細明體"/>
              </a:rPr>
              <a:t>GPS : Latitude / Longitude / Altitude /  Satellite / Speed / </a:t>
            </a:r>
            <a:r>
              <a:rPr lang="en-US" altLang="zh-TW" sz="1400" b="0" kern="0" dirty="0" smtClean="0">
                <a:solidFill>
                  <a:prstClr val="black"/>
                </a:solidFill>
                <a:latin typeface="+mj-lt"/>
                <a:ea typeface="新細明體"/>
              </a:rPr>
              <a:t>Course</a:t>
            </a:r>
            <a:endParaRPr lang="en-US" altLang="zh-TW" sz="1400" b="0" kern="0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100" name="五邊形 44"/>
          <p:cNvSpPr/>
          <p:nvPr/>
        </p:nvSpPr>
        <p:spPr bwMode="auto">
          <a:xfrm>
            <a:off x="6500" y="4350746"/>
            <a:ext cx="6018187" cy="384089"/>
          </a:xfrm>
          <a:prstGeom prst="homePlat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algn="l" defTabSz="12194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E</a:t>
            </a:r>
            <a:r>
              <a:rPr kumimoji="0" lang="en-US" altLang="zh-CN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dgelink</a:t>
            </a:r>
            <a:r>
              <a:rPr kumimoji="0" lang="en-US" altLang="zh-CN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 provides </a:t>
            </a:r>
            <a:r>
              <a:rPr kumimoji="0" lang="en-US" altLang="zh-TW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System </a:t>
            </a:r>
            <a:r>
              <a:rPr kumimoji="0" lang="en-US" altLang="zh-TW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Tag </a:t>
            </a:r>
            <a:r>
              <a:rPr kumimoji="0" lang="en-US" altLang="zh-CN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to </a:t>
            </a:r>
            <a:r>
              <a:rPr kumimoji="0" lang="en-US" altLang="zh-TW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monitor </a:t>
            </a:r>
            <a:r>
              <a:rPr kumimoji="0" lang="en-US" altLang="zh-TW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device anytime</a:t>
            </a:r>
          </a:p>
        </p:txBody>
      </p:sp>
    </p:spTree>
    <p:extLst>
      <p:ext uri="{BB962C8B-B14F-4D97-AF65-F5344CB8AC3E}">
        <p14:creationId xmlns:p14="http://schemas.microsoft.com/office/powerpoint/2010/main" val="12417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8784" y="5734453"/>
            <a:ext cx="4570896" cy="54099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27487" y="373498"/>
            <a:ext cx="785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latin typeface="+mj-lt"/>
              </a:rPr>
              <a:t>Connectivity with 3</a:t>
            </a:r>
            <a:r>
              <a:rPr lang="en-US" altLang="zh-CN" sz="3200" b="1" baseline="30000" dirty="0" smtClean="0">
                <a:latin typeface="+mj-lt"/>
              </a:rPr>
              <a:t>th</a:t>
            </a:r>
            <a:r>
              <a:rPr lang="en-US" altLang="zh-CN" sz="3200" b="1" dirty="0" smtClean="0">
                <a:latin typeface="+mj-lt"/>
              </a:rPr>
              <a:t> party systems </a:t>
            </a:r>
            <a:endParaRPr lang="en-US" altLang="zh-CN" sz="3200" b="1" dirty="0">
              <a:latin typeface="+mj-lt"/>
            </a:endParaRPr>
          </a:p>
        </p:txBody>
      </p:sp>
      <p:sp>
        <p:nvSpPr>
          <p:cNvPr id="35" name="文字方塊 40"/>
          <p:cNvSpPr txBox="1"/>
          <p:nvPr/>
        </p:nvSpPr>
        <p:spPr>
          <a:xfrm>
            <a:off x="3862470" y="2367373"/>
            <a:ext cx="2046393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 anchor="ctr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r>
              <a:rPr lang="en-US" altLang="zh-TW" dirty="0" smtClean="0"/>
              <a:t>O</a:t>
            </a:r>
            <a:r>
              <a:rPr lang="en-US" altLang="zh-CN" dirty="0" smtClean="0"/>
              <a:t>ther </a:t>
            </a:r>
            <a:r>
              <a:rPr lang="en-US" altLang="zh-TW" dirty="0" smtClean="0"/>
              <a:t>SCADA S</a:t>
            </a:r>
            <a:r>
              <a:rPr lang="en-US" altLang="zh-CN" dirty="0" smtClean="0"/>
              <a:t>ystems</a:t>
            </a:r>
            <a:endParaRPr lang="zh-TW" altLang="en-US" dirty="0"/>
          </a:p>
        </p:txBody>
      </p:sp>
      <p:sp>
        <p:nvSpPr>
          <p:cNvPr id="37" name="文字方塊 40"/>
          <p:cNvSpPr txBox="1"/>
          <p:nvPr/>
        </p:nvSpPr>
        <p:spPr>
          <a:xfrm>
            <a:off x="9766144" y="1828675"/>
            <a:ext cx="1553630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 anchor="ctr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Private Program</a:t>
            </a:r>
            <a:endParaRPr lang="zh-TW" altLang="en-US" dirty="0"/>
          </a:p>
        </p:txBody>
      </p:sp>
      <p:sp>
        <p:nvSpPr>
          <p:cNvPr id="38" name="文字方塊 25"/>
          <p:cNvSpPr txBox="1"/>
          <p:nvPr/>
        </p:nvSpPr>
        <p:spPr>
          <a:xfrm>
            <a:off x="7614583" y="4618083"/>
            <a:ext cx="979051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Database</a:t>
            </a:r>
            <a:endParaRPr kumimoji="0"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pic>
        <p:nvPicPr>
          <p:cNvPr id="105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07" y="4519461"/>
            <a:ext cx="1802574" cy="1802574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04" y="5222142"/>
            <a:ext cx="974799" cy="974799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37" y="5300649"/>
            <a:ext cx="829839" cy="829839"/>
          </a:xfrm>
          <a:prstGeom prst="rect">
            <a:avLst/>
          </a:prstGeom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02" y="5288593"/>
            <a:ext cx="841895" cy="84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11" y="4862201"/>
            <a:ext cx="3259350" cy="359939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32" y="3938526"/>
            <a:ext cx="1206014" cy="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77" y="4192441"/>
            <a:ext cx="1136010" cy="31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「file server」的圖片搜尋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1" y="5568532"/>
            <a:ext cx="720922" cy="8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矩形 119"/>
          <p:cNvSpPr/>
          <p:nvPr/>
        </p:nvSpPr>
        <p:spPr>
          <a:xfrm>
            <a:off x="7562198" y="5870307"/>
            <a:ext cx="1083822" cy="338554"/>
          </a:xfrm>
          <a:prstGeom prst="rect">
            <a:avLst/>
          </a:prstGeom>
          <a:solidFill>
            <a:srgbClr val="FFCC00"/>
          </a:solidFill>
        </p:spPr>
        <p:txBody>
          <a:bodyPr wrap="none" anchor="ctr">
            <a:spAutoFit/>
          </a:bodyPr>
          <a:lstStyle/>
          <a:p>
            <a:pPr algn="ctr" defTabSz="1219444"/>
            <a:r>
              <a:rPr kumimoji="0"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軟正黑體"/>
              </a:rPr>
              <a:t>FTP </a:t>
            </a:r>
            <a:r>
              <a:rPr kumimoji="0" lang="en-US" altLang="zh-TW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軟正黑體"/>
              </a:rPr>
              <a:t>Server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9" y="1253975"/>
            <a:ext cx="2079669" cy="11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21" y="3989528"/>
            <a:ext cx="910321" cy="9103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26" y="958273"/>
            <a:ext cx="1147252" cy="8413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31" y="1122933"/>
            <a:ext cx="1448702" cy="14487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17" y="1734200"/>
            <a:ext cx="529345" cy="5690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32802" r="15833" b="30852"/>
          <a:stretch/>
        </p:blipFill>
        <p:spPr>
          <a:xfrm>
            <a:off x="4819002" y="1145776"/>
            <a:ext cx="1389266" cy="5462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7" t="6153" r="7618" b="43810"/>
          <a:stretch/>
        </p:blipFill>
        <p:spPr>
          <a:xfrm>
            <a:off x="5456917" y="1719758"/>
            <a:ext cx="662378" cy="597930"/>
          </a:xfrm>
          <a:prstGeom prst="rect">
            <a:avLst/>
          </a:prstGeom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77" y="641287"/>
            <a:ext cx="712717" cy="6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0064801" y="2528208"/>
            <a:ext cx="1870021" cy="2097320"/>
            <a:chOff x="9445700" y="2256107"/>
            <a:chExt cx="2144541" cy="2405208"/>
          </a:xfrm>
        </p:grpSpPr>
        <p:pic>
          <p:nvPicPr>
            <p:cNvPr id="125" name="图片 124"/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1" t="19819" r="26258" b="21118"/>
            <a:stretch/>
          </p:blipFill>
          <p:spPr>
            <a:xfrm>
              <a:off x="10098694" y="2256107"/>
              <a:ext cx="1491547" cy="138868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1" t="19819" r="26258" b="21118"/>
            <a:stretch/>
          </p:blipFill>
          <p:spPr>
            <a:xfrm>
              <a:off x="9445700" y="3272633"/>
              <a:ext cx="1491547" cy="138868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474960" y="2778679"/>
              <a:ext cx="620597" cy="309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字方塊 25"/>
            <p:cNvSpPr txBox="1"/>
            <p:nvPr/>
          </p:nvSpPr>
          <p:spPr>
            <a:xfrm>
              <a:off x="10404912" y="2637820"/>
              <a:ext cx="801332" cy="5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新細明體"/>
                  <a:cs typeface="Calibri" panose="020F0502020204030204" pitchFamily="34" charset="0"/>
                </a:rPr>
                <a:t>ERP</a:t>
              </a:r>
              <a:endParaRPr kumimoji="0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>
            <a:off x="1546331" y="2749044"/>
            <a:ext cx="1267008" cy="1827592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H="1">
            <a:off x="3939132" y="2874086"/>
            <a:ext cx="674164" cy="1698343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 flipH="1">
            <a:off x="4414408" y="1138003"/>
            <a:ext cx="4904781" cy="3506906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H="1">
            <a:off x="4942444" y="4508540"/>
            <a:ext cx="1486527" cy="465629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/>
          <p:nvPr/>
        </p:nvCxnSpPr>
        <p:spPr>
          <a:xfrm flipH="1" flipV="1">
            <a:off x="4713654" y="5392338"/>
            <a:ext cx="1788267" cy="467563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flipH="1">
            <a:off x="4750059" y="1796575"/>
            <a:ext cx="4879322" cy="2925773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>
            <a:picLocks noChangeAspect="1"/>
          </p:cNvPicPr>
          <p:nvPr/>
        </p:nvPicPr>
        <p:blipFill>
          <a:blip r:embed="rId19">
            <a:clrChange>
              <a:clrFrom>
                <a:srgbClr val="EFF6FA"/>
              </a:clrFrom>
              <a:clrTo>
                <a:srgbClr val="EF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46" y="2446072"/>
            <a:ext cx="1192603" cy="873156"/>
          </a:xfrm>
          <a:prstGeom prst="rect">
            <a:avLst/>
          </a:prstGeom>
        </p:spPr>
      </p:pic>
      <p:cxnSp>
        <p:nvCxnSpPr>
          <p:cNvPr id="132" name="直接箭头连接符 131"/>
          <p:cNvCxnSpPr>
            <a:stCxn id="12" idx="1"/>
          </p:cNvCxnSpPr>
          <p:nvPr/>
        </p:nvCxnSpPr>
        <p:spPr>
          <a:xfrm flipH="1">
            <a:off x="8784372" y="4020069"/>
            <a:ext cx="1280429" cy="44154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 flipH="1" flipV="1">
            <a:off x="8277637" y="3083142"/>
            <a:ext cx="2041104" cy="33146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40"/>
          <p:cNvSpPr txBox="1"/>
          <p:nvPr/>
        </p:nvSpPr>
        <p:spPr>
          <a:xfrm>
            <a:off x="1247879" y="2895906"/>
            <a:ext cx="2083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A</a:t>
            </a:r>
            <a:r>
              <a:rPr lang="en-US" altLang="zh-CN" sz="1200" dirty="0" smtClean="0"/>
              <a:t>ctive Connection</a:t>
            </a:r>
            <a:r>
              <a:rPr lang="zh-CN" altLang="en-US" sz="1200" dirty="0"/>
              <a:t> </a:t>
            </a:r>
            <a:r>
              <a:rPr lang="en-US" altLang="zh-CN" sz="1200" dirty="0" smtClean="0"/>
              <a:t>(WASCADA)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MQTT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M</a:t>
            </a:r>
            <a:r>
              <a:rPr lang="en-US" altLang="zh-CN" sz="1200" dirty="0" smtClean="0"/>
              <a:t>odbus/RTU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Modbus/TCP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OPC UA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IEC-104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DNP3 (O</a:t>
            </a:r>
            <a:r>
              <a:rPr lang="en-US" altLang="zh-CN" sz="1200" dirty="0" smtClean="0"/>
              <a:t>nly for ADAM-3600)</a:t>
            </a:r>
            <a:endParaRPr lang="zh-TW" altLang="en-US" sz="1200" dirty="0"/>
          </a:p>
        </p:txBody>
      </p:sp>
      <p:sp>
        <p:nvSpPr>
          <p:cNvPr id="136" name="文字方塊 40"/>
          <p:cNvSpPr txBox="1"/>
          <p:nvPr/>
        </p:nvSpPr>
        <p:spPr>
          <a:xfrm>
            <a:off x="3643061" y="3095469"/>
            <a:ext cx="158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/>
              <a:t>M</a:t>
            </a:r>
            <a:r>
              <a:rPr lang="en-US" altLang="zh-CN" sz="1200" dirty="0"/>
              <a:t>odbus/RTU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CN" sz="1200" dirty="0"/>
              <a:t>Modbus/TCP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OPC UA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/>
              <a:t>IEC-104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/>
              <a:t>DNP3 (O</a:t>
            </a:r>
            <a:r>
              <a:rPr lang="en-US" altLang="zh-CN" sz="1200" dirty="0"/>
              <a:t>nly for ADAM-3600</a:t>
            </a:r>
            <a:r>
              <a:rPr lang="en-US" altLang="zh-CN" sz="1200" dirty="0" smtClean="0"/>
              <a:t>)</a:t>
            </a:r>
            <a:endParaRPr lang="zh-TW" altLang="en-US" sz="1200" dirty="0"/>
          </a:p>
        </p:txBody>
      </p:sp>
      <p:sp>
        <p:nvSpPr>
          <p:cNvPr id="138" name="文字方塊 40"/>
          <p:cNvSpPr txBox="1"/>
          <p:nvPr/>
        </p:nvSpPr>
        <p:spPr>
          <a:xfrm>
            <a:off x="5203755" y="5487619"/>
            <a:ext cx="61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FTP</a:t>
            </a:r>
            <a:endParaRPr lang="zh-TW" altLang="en-US" sz="1200" dirty="0"/>
          </a:p>
        </p:txBody>
      </p:sp>
      <p:sp>
        <p:nvSpPr>
          <p:cNvPr id="139" name="文字方塊 40"/>
          <p:cNvSpPr txBox="1"/>
          <p:nvPr/>
        </p:nvSpPr>
        <p:spPr>
          <a:xfrm>
            <a:off x="5326215" y="4574218"/>
            <a:ext cx="76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ODBC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JDBC</a:t>
            </a:r>
            <a:endParaRPr lang="zh-TW" altLang="en-US" sz="1200" dirty="0"/>
          </a:p>
        </p:txBody>
      </p:sp>
      <p:sp>
        <p:nvSpPr>
          <p:cNvPr id="141" name="文字方塊 40"/>
          <p:cNvSpPr txBox="1"/>
          <p:nvPr/>
        </p:nvSpPr>
        <p:spPr>
          <a:xfrm>
            <a:off x="713698" y="2361090"/>
            <a:ext cx="1810817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 anchor="ctr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r>
              <a:rPr lang="en-US" altLang="zh-CN" dirty="0" smtClean="0"/>
              <a:t>WebAccess/</a:t>
            </a:r>
            <a:r>
              <a:rPr lang="en-US" altLang="zh-TW" dirty="0" smtClean="0"/>
              <a:t>SCADA</a:t>
            </a:r>
            <a:endParaRPr lang="zh-TW" altLang="en-US" dirty="0"/>
          </a:p>
        </p:txBody>
      </p:sp>
      <p:sp>
        <p:nvSpPr>
          <p:cNvPr id="142" name="文字方塊 40"/>
          <p:cNvSpPr txBox="1"/>
          <p:nvPr/>
        </p:nvSpPr>
        <p:spPr>
          <a:xfrm>
            <a:off x="5556771" y="3363510"/>
            <a:ext cx="85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MQTT</a:t>
            </a:r>
            <a:endParaRPr lang="zh-TW" altLang="en-US" sz="1200" dirty="0"/>
          </a:p>
        </p:txBody>
      </p:sp>
      <p:sp>
        <p:nvSpPr>
          <p:cNvPr id="144" name="文字方塊 40"/>
          <p:cNvSpPr txBox="1"/>
          <p:nvPr/>
        </p:nvSpPr>
        <p:spPr>
          <a:xfrm>
            <a:off x="10585855" y="4676837"/>
            <a:ext cx="971355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 anchor="ctr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r>
              <a:rPr lang="en-US" altLang="zh-TW" dirty="0" smtClean="0"/>
              <a:t>MES/ERP</a:t>
            </a:r>
            <a:endParaRPr lang="zh-TW" altLang="en-US" dirty="0"/>
          </a:p>
        </p:txBody>
      </p:sp>
      <p:cxnSp>
        <p:nvCxnSpPr>
          <p:cNvPr id="146" name="直接箭头连接符 145"/>
          <p:cNvCxnSpPr/>
          <p:nvPr/>
        </p:nvCxnSpPr>
        <p:spPr>
          <a:xfrm flipH="1">
            <a:off x="8752908" y="4544892"/>
            <a:ext cx="1488372" cy="1381291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" descr="Elipse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58" y="1657188"/>
            <a:ext cx="905029" cy="37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字方塊 40"/>
          <p:cNvSpPr txBox="1"/>
          <p:nvPr/>
        </p:nvSpPr>
        <p:spPr>
          <a:xfrm>
            <a:off x="6628752" y="3284519"/>
            <a:ext cx="1099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defRPr>
            </a:lvl1pPr>
          </a:lstStyle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US" altLang="zh-TW" sz="1200" dirty="0" err="1" smtClean="0"/>
              <a:t>W</a:t>
            </a:r>
            <a:r>
              <a:rPr lang="en-US" altLang="zh-CN" sz="1200" dirty="0" err="1" smtClean="0"/>
              <a:t>ebservice</a:t>
            </a:r>
            <a:endParaRPr lang="zh-TW" altLang="en-US" sz="1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26" y="851788"/>
            <a:ext cx="1054393" cy="69957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597684" y="1184601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latin typeface="+mj-lt"/>
              </a:rPr>
              <a:t>Private Cloud</a:t>
            </a:r>
            <a:endParaRPr lang="zh-CN" altLang="en-US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7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邊形 6"/>
          <p:cNvSpPr/>
          <p:nvPr/>
        </p:nvSpPr>
        <p:spPr bwMode="auto">
          <a:xfrm>
            <a:off x="4366593" y="2315857"/>
            <a:ext cx="2833061" cy="2439050"/>
          </a:xfrm>
          <a:prstGeom prst="hexagon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rgbClr val="FFFFFF"/>
              </a:solidFill>
              <a:ea typeface="新細明體" pitchFamily="18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529" y="2365799"/>
            <a:ext cx="2181873" cy="18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26" y="3596336"/>
            <a:ext cx="800996" cy="8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 bwMode="auto">
          <a:xfrm>
            <a:off x="7759306" y="1967981"/>
            <a:ext cx="1080000" cy="1080000"/>
          </a:xfrm>
          <a:prstGeom prst="ellipse">
            <a:avLst/>
          </a:prstGeom>
          <a:solidFill>
            <a:srgbClr val="F6F6F6"/>
          </a:solidFill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rgbClr val="FFFFFF"/>
              </a:solidFill>
              <a:ea typeface="新細明體" pitchFamily="18" charset="-120"/>
            </a:endParaRPr>
          </a:p>
        </p:txBody>
      </p:sp>
      <p:cxnSp>
        <p:nvCxnSpPr>
          <p:cNvPr id="16" name="直線接點 15"/>
          <p:cNvCxnSpPr/>
          <p:nvPr/>
        </p:nvCxnSpPr>
        <p:spPr bwMode="auto">
          <a:xfrm>
            <a:off x="8964276" y="3098283"/>
            <a:ext cx="2399175" cy="0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flipH="1">
            <a:off x="7014138" y="2674498"/>
            <a:ext cx="725966" cy="372798"/>
          </a:xfrm>
          <a:prstGeom prst="line">
            <a:avLst/>
          </a:prstGeom>
          <a:solidFill>
            <a:srgbClr val="0070C0"/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字方塊 18"/>
          <p:cNvSpPr txBox="1"/>
          <p:nvPr/>
        </p:nvSpPr>
        <p:spPr>
          <a:xfrm>
            <a:off x="8926328" y="2660715"/>
            <a:ext cx="168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defTabSz="1219444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2060"/>
                </a:solidFill>
                <a:latin typeface="+mj-lt"/>
                <a:ea typeface="新細明體"/>
              </a:defRPr>
            </a:lvl1pPr>
          </a:lstStyle>
          <a:p>
            <a:pPr algn="l"/>
            <a:r>
              <a:rPr lang="en-US" altLang="zh-TW" dirty="0" smtClean="0">
                <a:latin typeface="Franklin Gothic Demi Cond" panose="020B0706030402020204" pitchFamily="34" charset="0"/>
              </a:rPr>
              <a:t>Transmission</a:t>
            </a:r>
            <a:endParaRPr lang="zh-TW" altLang="en-US" dirty="0">
              <a:latin typeface="Franklin Gothic Demi Cond" panose="020B0706030402020204" pitchFamily="34" charset="0"/>
            </a:endParaRPr>
          </a:p>
        </p:txBody>
      </p:sp>
      <p:sp>
        <p:nvSpPr>
          <p:cNvPr id="28" name="橢圓 27"/>
          <p:cNvSpPr/>
          <p:nvPr/>
        </p:nvSpPr>
        <p:spPr bwMode="auto">
          <a:xfrm>
            <a:off x="391551" y="1478570"/>
            <a:ext cx="1800000" cy="1800000"/>
          </a:xfrm>
          <a:prstGeom prst="ellipse">
            <a:avLst/>
          </a:pr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rgbClr val="FFFFFF"/>
              </a:solidFill>
              <a:ea typeface="新細明體" pitchFamily="18" charset="-120"/>
            </a:endParaRPr>
          </a:p>
        </p:txBody>
      </p:sp>
      <p:cxnSp>
        <p:nvCxnSpPr>
          <p:cNvPr id="29" name="直線接點 28"/>
          <p:cNvCxnSpPr/>
          <p:nvPr/>
        </p:nvCxnSpPr>
        <p:spPr bwMode="auto">
          <a:xfrm flipV="1">
            <a:off x="2646329" y="1523129"/>
            <a:ext cx="1990891" cy="9211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3" name="文字方塊 32"/>
          <p:cNvSpPr txBox="1"/>
          <p:nvPr/>
        </p:nvSpPr>
        <p:spPr>
          <a:xfrm>
            <a:off x="1213356" y="1141222"/>
            <a:ext cx="149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444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002060"/>
                </a:solidFill>
                <a:latin typeface="Franklin Gothic Demi Cond" panose="020B0706030402020204" pitchFamily="34" charset="0"/>
                <a:ea typeface="新細明體"/>
              </a:rPr>
              <a:t>Web Service</a:t>
            </a:r>
            <a:endParaRPr kumimoji="0" lang="zh-TW" altLang="en-US" dirty="0">
              <a:solidFill>
                <a:srgbClr val="002060"/>
              </a:solidFill>
              <a:latin typeface="Franklin Gothic Demi Cond" panose="020B0706030402020204" pitchFamily="34" charset="0"/>
              <a:ea typeface="新細明體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593577" y="1515981"/>
            <a:ext cx="204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HTTPS by </a:t>
            </a: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SSL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MQTT with </a:t>
            </a: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TLS</a:t>
            </a:r>
          </a:p>
        </p:txBody>
      </p:sp>
      <p:sp>
        <p:nvSpPr>
          <p:cNvPr id="35" name="文字方塊 34"/>
          <p:cNvSpPr txBox="1"/>
          <p:nvPr/>
        </p:nvSpPr>
        <p:spPr>
          <a:xfrm rot="1230802">
            <a:off x="2103366" y="2533089"/>
            <a:ext cx="256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rgbClr val="FFFFFF">
                    <a:lumMod val="85000"/>
                  </a:srgbClr>
                </a:solidFill>
                <a:latin typeface="+mn-lt"/>
                <a:ea typeface="新細明體"/>
              </a:rPr>
              <a:t>010101110101010101110101</a:t>
            </a:r>
            <a:endParaRPr kumimoji="0" lang="zh-TW" altLang="en-US" sz="1400" dirty="0">
              <a:solidFill>
                <a:srgbClr val="FFFFFF">
                  <a:lumMod val="85000"/>
                </a:srgbClr>
              </a:solidFill>
              <a:latin typeface="+mn-lt"/>
              <a:ea typeface="新細明體"/>
            </a:endParaRPr>
          </a:p>
        </p:txBody>
      </p:sp>
      <p:cxnSp>
        <p:nvCxnSpPr>
          <p:cNvPr id="37" name="直線接點 36"/>
          <p:cNvCxnSpPr/>
          <p:nvPr/>
        </p:nvCxnSpPr>
        <p:spPr bwMode="auto">
          <a:xfrm>
            <a:off x="2212758" y="2427710"/>
            <a:ext cx="2248598" cy="827293"/>
          </a:xfrm>
          <a:prstGeom prst="line">
            <a:avLst/>
          </a:prstGeom>
          <a:solidFill>
            <a:srgbClr val="0070C0"/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V="1">
            <a:off x="2075775" y="1523129"/>
            <a:ext cx="604425" cy="397139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文字方塊 44"/>
          <p:cNvSpPr txBox="1"/>
          <p:nvPr/>
        </p:nvSpPr>
        <p:spPr>
          <a:xfrm>
            <a:off x="8964276" y="3196875"/>
            <a:ext cx="3108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White list</a:t>
            </a:r>
          </a:p>
          <a:p>
            <a:pPr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Open </a:t>
            </a:r>
            <a:r>
              <a:rPr kumimoji="0" lang="en-US" altLang="zh-TW" dirty="0" smtClean="0">
                <a:solidFill>
                  <a:srgbClr val="C00000"/>
                </a:solidFill>
                <a:latin typeface="+mn-lt"/>
                <a:ea typeface="新細明體"/>
              </a:rPr>
              <a:t>VPN</a:t>
            </a:r>
          </a:p>
          <a:p>
            <a:pPr marL="429750" lvl="1" indent="-2857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Calibri" panose="020F0502020204030204" pitchFamily="34" charset="0"/>
              <a:buChar char="-"/>
            </a:pPr>
            <a:r>
              <a:rPr kumimoji="0"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Security </a:t>
            </a:r>
            <a:r>
              <a:rPr kumimoji="0"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by </a:t>
            </a:r>
            <a:r>
              <a:rPr kumimoji="0" lang="en-US" altLang="zh-TW" sz="1400" dirty="0">
                <a:solidFill>
                  <a:srgbClr val="C00000"/>
                </a:solidFill>
                <a:latin typeface="+mn-lt"/>
                <a:ea typeface="新細明體"/>
              </a:rPr>
              <a:t>encryption</a:t>
            </a:r>
          </a:p>
          <a:p>
            <a:pPr marL="429750" lvl="1" indent="-2857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Calibri" panose="020F0502020204030204" pitchFamily="34" charset="0"/>
              <a:buChar char="-"/>
            </a:pPr>
            <a:r>
              <a:rPr kumimoji="0"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Unique </a:t>
            </a:r>
            <a:r>
              <a:rPr kumimoji="0"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IP address in VPN for</a:t>
            </a:r>
            <a:r>
              <a:rPr kumimoji="0" lang="en-US" altLang="zh-TW" sz="1400" dirty="0">
                <a:solidFill>
                  <a:srgbClr val="C00000"/>
                </a:solidFill>
                <a:latin typeface="+mn-lt"/>
                <a:ea typeface="新細明體"/>
              </a:rPr>
              <a:t> </a:t>
            </a:r>
            <a:r>
              <a:rPr kumimoji="0" lang="en-US" altLang="zh-TW" sz="1400" dirty="0" smtClean="0">
                <a:solidFill>
                  <a:srgbClr val="C00000"/>
                </a:solidFill>
                <a:latin typeface="+mn-lt"/>
                <a:ea typeface="新細明體"/>
              </a:rPr>
              <a:t>Server/Client protocol (</a:t>
            </a:r>
            <a:r>
              <a:rPr kumimoji="0" lang="en-US" altLang="zh-TW" sz="1400" dirty="0">
                <a:solidFill>
                  <a:srgbClr val="C00000"/>
                </a:solidFill>
                <a:latin typeface="+mn-lt"/>
                <a:ea typeface="新細明體"/>
              </a:rPr>
              <a:t>like Modbus) </a:t>
            </a:r>
            <a:r>
              <a:rPr kumimoji="0"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and</a:t>
            </a:r>
            <a:r>
              <a:rPr kumimoji="0" lang="en-US" altLang="zh-TW" sz="1400" dirty="0">
                <a:solidFill>
                  <a:srgbClr val="C00000"/>
                </a:solidFill>
                <a:latin typeface="+mn-lt"/>
                <a:ea typeface="新細明體"/>
              </a:rPr>
              <a:t> </a:t>
            </a:r>
            <a:r>
              <a:rPr kumimoji="0" lang="en-US" altLang="zh-TW" sz="1400" dirty="0" smtClean="0">
                <a:solidFill>
                  <a:srgbClr val="C00000"/>
                </a:solidFill>
                <a:latin typeface="+mn-lt"/>
                <a:ea typeface="新細明體"/>
              </a:rPr>
              <a:t>device management</a:t>
            </a:r>
          </a:p>
          <a:p>
            <a:pPr marL="429750" lvl="1" indent="-2857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Calibri" panose="020F0502020204030204" pitchFamily="34" charset="0"/>
              <a:buChar char="-"/>
            </a:pPr>
            <a:r>
              <a:rPr kumimoji="0"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Transmission of encryption</a:t>
            </a:r>
          </a:p>
          <a:p>
            <a:pPr marL="603450" lvl="2" indent="-1714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"/>
            </a:pPr>
            <a:r>
              <a:rPr kumimoji="0" lang="en-US" altLang="zh-TW" sz="1200" dirty="0" smtClean="0">
                <a:solidFill>
                  <a:srgbClr val="C00000"/>
                </a:solidFill>
                <a:latin typeface="+mn-lt"/>
                <a:ea typeface="新細明體"/>
              </a:rPr>
              <a:t>BF-CBC </a:t>
            </a:r>
            <a:r>
              <a:rPr kumimoji="0"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(</a:t>
            </a:r>
            <a:r>
              <a:rPr kumimoji="0"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Default)</a:t>
            </a:r>
          </a:p>
          <a:p>
            <a:pPr marL="603450" lvl="2" indent="-1714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"/>
            </a:pPr>
            <a:r>
              <a:rPr kumimoji="0" lang="en-US" altLang="zh-TW" sz="1200" dirty="0" smtClean="0">
                <a:solidFill>
                  <a:srgbClr val="C00000"/>
                </a:solidFill>
                <a:latin typeface="+mn-lt"/>
                <a:ea typeface="新細明體"/>
              </a:rPr>
              <a:t>AES-128-CBC</a:t>
            </a:r>
          </a:p>
          <a:p>
            <a:pPr marL="603450" lvl="2" indent="-1714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"/>
            </a:pPr>
            <a:r>
              <a:rPr kumimoji="0" lang="en-US" altLang="zh-TW" sz="1200" dirty="0" smtClean="0">
                <a:solidFill>
                  <a:srgbClr val="C00000"/>
                </a:solidFill>
                <a:latin typeface="+mn-lt"/>
                <a:ea typeface="新細明體"/>
              </a:rPr>
              <a:t>AES-256-CBC</a:t>
            </a:r>
          </a:p>
          <a:p>
            <a:pPr marL="603450" lvl="2" indent="-17145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"/>
            </a:pPr>
            <a:r>
              <a:rPr kumimoji="0" lang="en-US" altLang="zh-TW" sz="1200" dirty="0" smtClean="0">
                <a:solidFill>
                  <a:srgbClr val="C00000"/>
                </a:solidFill>
                <a:latin typeface="+mn-lt"/>
                <a:ea typeface="新細明體"/>
              </a:rPr>
              <a:t>DES-EDE3-CBC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All process</a:t>
            </a:r>
            <a:r>
              <a:rPr kumimoji="0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es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 run as </a:t>
            </a: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non-privileged account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 to reduce the risk of attack </a:t>
            </a:r>
            <a:endParaRPr kumimoji="0"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新細明體"/>
            </a:endParaRPr>
          </a:p>
        </p:txBody>
      </p:sp>
      <p:sp>
        <p:nvSpPr>
          <p:cNvPr id="48" name="橢圓 47"/>
          <p:cNvSpPr/>
          <p:nvPr/>
        </p:nvSpPr>
        <p:spPr bwMode="auto">
          <a:xfrm>
            <a:off x="1318600" y="4614102"/>
            <a:ext cx="1800000" cy="1800000"/>
          </a:xfrm>
          <a:prstGeom prst="ellipse">
            <a:avLst/>
          </a:prstGeom>
          <a:solidFill>
            <a:srgbClr val="F6F6F6"/>
          </a:solidFill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rgbClr val="FFFFFF"/>
              </a:solidFill>
              <a:ea typeface="新細明體" pitchFamily="18" charset="-120"/>
            </a:endParaRPr>
          </a:p>
        </p:txBody>
      </p:sp>
      <p:cxnSp>
        <p:nvCxnSpPr>
          <p:cNvPr id="52" name="直線接點 51"/>
          <p:cNvCxnSpPr/>
          <p:nvPr/>
        </p:nvCxnSpPr>
        <p:spPr bwMode="auto">
          <a:xfrm flipV="1">
            <a:off x="3068514" y="4307315"/>
            <a:ext cx="1657975" cy="763560"/>
          </a:xfrm>
          <a:prstGeom prst="line">
            <a:avLst/>
          </a:prstGeom>
          <a:solidFill>
            <a:srgbClr val="0070C0"/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文字方塊 52"/>
          <p:cNvSpPr txBox="1"/>
          <p:nvPr/>
        </p:nvSpPr>
        <p:spPr>
          <a:xfrm rot="20109230">
            <a:off x="2763403" y="4411902"/>
            <a:ext cx="20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defTabSz="1219444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>
                    <a:lumMod val="85000"/>
                  </a:srgbClr>
                </a:solidFill>
                <a:latin typeface="+mn-lt"/>
                <a:ea typeface="新細明體"/>
              </a:defRPr>
            </a:lvl1pPr>
          </a:lstStyle>
          <a:p>
            <a:r>
              <a:rPr lang="en-US" altLang="zh-TW" dirty="0" smtClean="0"/>
              <a:t>001110101001110101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383929" y="5204456"/>
            <a:ext cx="5269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User/Password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 Login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User level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 Management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All configuration parameter encrypted by </a:t>
            </a: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AES-256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Project file encrypted by </a:t>
            </a: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AES-256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rgbClr val="C00000"/>
                </a:solidFill>
                <a:latin typeface="+mn-lt"/>
                <a:ea typeface="新細明體"/>
              </a:rPr>
              <a:t>MD5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 check for project upgrade</a:t>
            </a:r>
            <a:endParaRPr kumimoji="0"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新細明體"/>
            </a:endParaRPr>
          </a:p>
        </p:txBody>
      </p:sp>
      <p:cxnSp>
        <p:nvCxnSpPr>
          <p:cNvPr id="59" name="直線接點 58"/>
          <p:cNvCxnSpPr/>
          <p:nvPr/>
        </p:nvCxnSpPr>
        <p:spPr bwMode="auto">
          <a:xfrm flipH="1" flipV="1">
            <a:off x="2827177" y="6241690"/>
            <a:ext cx="509880" cy="440094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接點 59"/>
          <p:cNvCxnSpPr/>
          <p:nvPr/>
        </p:nvCxnSpPr>
        <p:spPr bwMode="auto">
          <a:xfrm>
            <a:off x="3337057" y="6681784"/>
            <a:ext cx="4772832" cy="0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pic>
        <p:nvPicPr>
          <p:cNvPr id="68" name="圖片 6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851" y="4217087"/>
            <a:ext cx="1769631" cy="32502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7488" y="373498"/>
            <a:ext cx="164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+mj-lt"/>
              </a:rPr>
              <a:t>Security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3" y="1619581"/>
            <a:ext cx="1577294" cy="1577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4" y="1577819"/>
            <a:ext cx="602051" cy="6224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71" y="4982955"/>
            <a:ext cx="1200006" cy="11291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4" t="24592" r="29882" b="21562"/>
          <a:stretch/>
        </p:blipFill>
        <p:spPr>
          <a:xfrm>
            <a:off x="7846328" y="2174924"/>
            <a:ext cx="916732" cy="687549"/>
          </a:xfrm>
          <a:prstGeom prst="rect">
            <a:avLst/>
          </a:prstGeom>
        </p:spPr>
      </p:pic>
      <p:cxnSp>
        <p:nvCxnSpPr>
          <p:cNvPr id="43" name="直線接點 41"/>
          <p:cNvCxnSpPr/>
          <p:nvPr/>
        </p:nvCxnSpPr>
        <p:spPr bwMode="auto">
          <a:xfrm>
            <a:off x="8722029" y="2852412"/>
            <a:ext cx="242247" cy="245871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文字方塊 18"/>
          <p:cNvSpPr txBox="1"/>
          <p:nvPr/>
        </p:nvSpPr>
        <p:spPr>
          <a:xfrm>
            <a:off x="2078408" y="4289179"/>
            <a:ext cx="168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defTabSz="1219444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2060"/>
                </a:solidFill>
                <a:latin typeface="+mj-lt"/>
                <a:ea typeface="新細明體"/>
              </a:defRPr>
            </a:lvl1pPr>
          </a:lstStyle>
          <a:p>
            <a:pPr algn="l"/>
            <a:r>
              <a:rPr lang="en-US" altLang="zh-TW" dirty="0" smtClean="0">
                <a:latin typeface="Franklin Gothic Demi Cond" panose="020B0706030402020204" pitchFamily="34" charset="0"/>
              </a:rPr>
              <a:t>C</a:t>
            </a:r>
            <a:r>
              <a:rPr lang="en-US" altLang="zh-CN" dirty="0" smtClean="0">
                <a:latin typeface="Franklin Gothic Demi Cond" panose="020B0706030402020204" pitchFamily="34" charset="0"/>
              </a:rPr>
              <a:t>onfiguration</a:t>
            </a:r>
            <a:endParaRPr lang="zh-TW" altLang="en-US" dirty="0">
              <a:latin typeface="Franklin Gothic Demi Cond" panose="020B07060304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723882" y="720843"/>
            <a:ext cx="26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CRT / Key pairing </a:t>
            </a:r>
          </a:p>
          <a:p>
            <a:pPr marL="144000" indent="-144000" algn="l" defTabSz="1219444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U</a:t>
            </a:r>
            <a:r>
              <a:rPr kumimoji="0"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sername 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/ </a:t>
            </a:r>
            <a:r>
              <a:rPr kumimoji="0"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新細明體"/>
              </a:rPr>
              <a:t>Password</a:t>
            </a:r>
            <a:endParaRPr kumimoji="0"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新細明體"/>
            </a:endParaRPr>
          </a:p>
        </p:txBody>
      </p:sp>
      <p:sp>
        <p:nvSpPr>
          <p:cNvPr id="62" name="橢圓 13"/>
          <p:cNvSpPr/>
          <p:nvPr/>
        </p:nvSpPr>
        <p:spPr bwMode="auto">
          <a:xfrm>
            <a:off x="6396451" y="703578"/>
            <a:ext cx="1080000" cy="1080000"/>
          </a:xfrm>
          <a:prstGeom prst="ellipse">
            <a:avLst/>
          </a:prstGeom>
          <a:solidFill>
            <a:srgbClr val="F6F6F6"/>
          </a:solidFill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8" tIns="60974" rIns="121948" bIns="60974" numCol="1" rtlCol="0" anchor="t" anchorCtr="0" compatLnSpc="1">
            <a:prstTxWarp prst="textNoShape">
              <a:avLst/>
            </a:prstTxWarp>
          </a:bodyPr>
          <a:lstStyle/>
          <a:p>
            <a:pPr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rgbClr val="FFFFFF"/>
              </a:solidFill>
              <a:ea typeface="新細明體" pitchFamily="18" charset="-120"/>
            </a:endParaRPr>
          </a:p>
        </p:txBody>
      </p:sp>
      <p:cxnSp>
        <p:nvCxnSpPr>
          <p:cNvPr id="63" name="直線接點 15"/>
          <p:cNvCxnSpPr/>
          <p:nvPr/>
        </p:nvCxnSpPr>
        <p:spPr bwMode="auto">
          <a:xfrm>
            <a:off x="7563473" y="682504"/>
            <a:ext cx="2399175" cy="0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4" name="直線接點 16"/>
          <p:cNvCxnSpPr>
            <a:stCxn id="62" idx="3"/>
          </p:cNvCxnSpPr>
          <p:nvPr/>
        </p:nvCxnSpPr>
        <p:spPr bwMode="auto">
          <a:xfrm flipH="1">
            <a:off x="6149020" y="1625416"/>
            <a:ext cx="405593" cy="650155"/>
          </a:xfrm>
          <a:prstGeom prst="line">
            <a:avLst/>
          </a:prstGeom>
          <a:solidFill>
            <a:srgbClr val="0070C0"/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文字方塊 18"/>
          <p:cNvSpPr txBox="1"/>
          <p:nvPr/>
        </p:nvSpPr>
        <p:spPr>
          <a:xfrm>
            <a:off x="7075427" y="291021"/>
            <a:ext cx="168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 defTabSz="1219444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2060"/>
                </a:solidFill>
                <a:latin typeface="+mj-lt"/>
                <a:ea typeface="新細明體"/>
              </a:defRPr>
            </a:lvl1pPr>
          </a:lstStyle>
          <a:p>
            <a:pPr algn="l"/>
            <a:r>
              <a:rPr lang="en-US" altLang="zh-TW" dirty="0" smtClean="0">
                <a:latin typeface="Franklin Gothic Demi Cond" panose="020B0706030402020204" pitchFamily="34" charset="0"/>
              </a:rPr>
              <a:t>A</a:t>
            </a:r>
            <a:r>
              <a:rPr lang="en-US" altLang="zh-CN" dirty="0" smtClean="0">
                <a:latin typeface="Franklin Gothic Demi Cond" panose="020B0706030402020204" pitchFamily="34" charset="0"/>
              </a:rPr>
              <a:t>uthentication</a:t>
            </a:r>
            <a:endParaRPr lang="zh-TW" altLang="en-US" dirty="0">
              <a:latin typeface="Franklin Gothic Demi Cond" panose="020B0706030402020204" pitchFamily="34" charset="0"/>
            </a:endParaRPr>
          </a:p>
        </p:txBody>
      </p:sp>
      <p:cxnSp>
        <p:nvCxnSpPr>
          <p:cNvPr id="67" name="直線接點 41"/>
          <p:cNvCxnSpPr>
            <a:stCxn id="62" idx="7"/>
          </p:cNvCxnSpPr>
          <p:nvPr/>
        </p:nvCxnSpPr>
        <p:spPr bwMode="auto">
          <a:xfrm flipV="1">
            <a:off x="7318289" y="682504"/>
            <a:ext cx="245184" cy="179236"/>
          </a:xfrm>
          <a:prstGeom prst="line">
            <a:avLst/>
          </a:prstGeom>
          <a:solidFill>
            <a:srgbClr val="0070C0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6" name="图片 75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6" y="775544"/>
            <a:ext cx="840810" cy="8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 bwMode="auto">
          <a:xfrm>
            <a:off x="220638" y="1896182"/>
            <a:ext cx="1746635" cy="90145"/>
          </a:xfrm>
          <a:prstGeom prst="rect">
            <a:avLst/>
          </a:prstGeom>
          <a:solidFill>
            <a:srgbClr val="EB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dirty="0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67" name="圓角矩形 7"/>
          <p:cNvSpPr/>
          <p:nvPr/>
        </p:nvSpPr>
        <p:spPr bwMode="auto">
          <a:xfrm>
            <a:off x="232078" y="1363558"/>
            <a:ext cx="1735195" cy="613435"/>
          </a:xfrm>
          <a:prstGeom prst="roundRect">
            <a:avLst>
              <a:gd name="adj" fmla="val 20928"/>
            </a:avLst>
          </a:prstGeom>
          <a:solidFill>
            <a:srgbClr val="EBEAE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68" name="圓角矩形 10"/>
          <p:cNvSpPr/>
          <p:nvPr/>
        </p:nvSpPr>
        <p:spPr bwMode="auto">
          <a:xfrm>
            <a:off x="226914" y="1354224"/>
            <a:ext cx="1740360" cy="4922941"/>
          </a:xfrm>
          <a:prstGeom prst="roundRect">
            <a:avLst>
              <a:gd name="adj" fmla="val 9248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53" name="圓角矩形 10"/>
          <p:cNvSpPr/>
          <p:nvPr/>
        </p:nvSpPr>
        <p:spPr bwMode="auto">
          <a:xfrm>
            <a:off x="4258647" y="4628929"/>
            <a:ext cx="7646131" cy="1648236"/>
          </a:xfrm>
          <a:prstGeom prst="roundRect">
            <a:avLst>
              <a:gd name="adj" fmla="val 9248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43" name="圓角矩形 10"/>
          <p:cNvSpPr/>
          <p:nvPr/>
        </p:nvSpPr>
        <p:spPr bwMode="auto">
          <a:xfrm>
            <a:off x="3930158" y="1354224"/>
            <a:ext cx="7974622" cy="1537792"/>
          </a:xfrm>
          <a:prstGeom prst="roundRect">
            <a:avLst>
              <a:gd name="adj" fmla="val 9248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52" name="圓角矩形 10"/>
          <p:cNvSpPr/>
          <p:nvPr/>
        </p:nvSpPr>
        <p:spPr bwMode="auto">
          <a:xfrm>
            <a:off x="6146097" y="2991765"/>
            <a:ext cx="5758681" cy="1537792"/>
          </a:xfrm>
          <a:prstGeom prst="roundRect">
            <a:avLst>
              <a:gd name="adj" fmla="val 9248"/>
            </a:avLst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zh-TW" altLang="en-US" smtClea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767250" y="1345431"/>
            <a:ext cx="4931278" cy="4932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994323" y="1568572"/>
            <a:ext cx="4443413" cy="4443413"/>
            <a:chOff x="1774519" y="1568572"/>
            <a:chExt cx="4443413" cy="4443413"/>
          </a:xfrm>
        </p:grpSpPr>
        <p:sp>
          <p:nvSpPr>
            <p:cNvPr id="3" name="Freeform 21"/>
            <p:cNvSpPr>
              <a:spLocks/>
            </p:cNvSpPr>
            <p:nvPr/>
          </p:nvSpPr>
          <p:spPr bwMode="auto">
            <a:xfrm>
              <a:off x="4041469" y="1568572"/>
              <a:ext cx="2176463" cy="2176463"/>
            </a:xfrm>
            <a:custGeom>
              <a:avLst/>
              <a:gdLst>
                <a:gd name="connsiteX0" fmla="*/ 0 w 2176463"/>
                <a:gd name="connsiteY0" fmla="*/ 0 h 2176463"/>
                <a:gd name="connsiteX1" fmla="*/ 111125 w 2176463"/>
                <a:gd name="connsiteY1" fmla="*/ 3176 h 2176463"/>
                <a:gd name="connsiteX2" fmla="*/ 222250 w 2176463"/>
                <a:gd name="connsiteY2" fmla="*/ 11911 h 2176463"/>
                <a:gd name="connsiteX3" fmla="*/ 330200 w 2176463"/>
                <a:gd name="connsiteY3" fmla="*/ 25409 h 2176463"/>
                <a:gd name="connsiteX4" fmla="*/ 438944 w 2176463"/>
                <a:gd name="connsiteY4" fmla="*/ 43672 h 2176463"/>
                <a:gd name="connsiteX5" fmla="*/ 543719 w 2176463"/>
                <a:gd name="connsiteY5" fmla="*/ 68287 h 2176463"/>
                <a:gd name="connsiteX6" fmla="*/ 647700 w 2176463"/>
                <a:gd name="connsiteY6" fmla="*/ 98461 h 2176463"/>
                <a:gd name="connsiteX7" fmla="*/ 747713 w 2176463"/>
                <a:gd name="connsiteY7" fmla="*/ 132605 h 2176463"/>
                <a:gd name="connsiteX8" fmla="*/ 846932 w 2176463"/>
                <a:gd name="connsiteY8" fmla="*/ 172307 h 2176463"/>
                <a:gd name="connsiteX9" fmla="*/ 942975 w 2176463"/>
                <a:gd name="connsiteY9" fmla="*/ 214391 h 2176463"/>
                <a:gd name="connsiteX10" fmla="*/ 1037432 w 2176463"/>
                <a:gd name="connsiteY10" fmla="*/ 263621 h 2176463"/>
                <a:gd name="connsiteX11" fmla="*/ 1127919 w 2176463"/>
                <a:gd name="connsiteY11" fmla="*/ 315234 h 2176463"/>
                <a:gd name="connsiteX12" fmla="*/ 1216025 w 2176463"/>
                <a:gd name="connsiteY12" fmla="*/ 371611 h 2176463"/>
                <a:gd name="connsiteX13" fmla="*/ 1300957 w 2176463"/>
                <a:gd name="connsiteY13" fmla="*/ 432752 h 2176463"/>
                <a:gd name="connsiteX14" fmla="*/ 1383507 w 2176463"/>
                <a:gd name="connsiteY14" fmla="*/ 497069 h 2176463"/>
                <a:gd name="connsiteX15" fmla="*/ 1462882 w 2176463"/>
                <a:gd name="connsiteY15" fmla="*/ 565356 h 2176463"/>
                <a:gd name="connsiteX16" fmla="*/ 1539082 w 2176463"/>
                <a:gd name="connsiteY16" fmla="*/ 638408 h 2176463"/>
                <a:gd name="connsiteX17" fmla="*/ 1610519 w 2176463"/>
                <a:gd name="connsiteY17" fmla="*/ 713048 h 2176463"/>
                <a:gd name="connsiteX18" fmla="*/ 1679576 w 2176463"/>
                <a:gd name="connsiteY18" fmla="*/ 792452 h 2176463"/>
                <a:gd name="connsiteX19" fmla="*/ 1743076 w 2176463"/>
                <a:gd name="connsiteY19" fmla="*/ 875032 h 2176463"/>
                <a:gd name="connsiteX20" fmla="*/ 1804194 w 2176463"/>
                <a:gd name="connsiteY20" fmla="*/ 959994 h 2176463"/>
                <a:gd name="connsiteX21" fmla="*/ 1860551 w 2176463"/>
                <a:gd name="connsiteY21" fmla="*/ 1048927 h 2176463"/>
                <a:gd name="connsiteX22" fmla="*/ 1912144 w 2176463"/>
                <a:gd name="connsiteY22" fmla="*/ 1140241 h 2176463"/>
                <a:gd name="connsiteX23" fmla="*/ 1961357 w 2176463"/>
                <a:gd name="connsiteY23" fmla="*/ 1233144 h 2176463"/>
                <a:gd name="connsiteX24" fmla="*/ 2005807 w 2176463"/>
                <a:gd name="connsiteY24" fmla="*/ 1329223 h 2176463"/>
                <a:gd name="connsiteX25" fmla="*/ 2043907 w 2176463"/>
                <a:gd name="connsiteY25" fmla="*/ 1428478 h 2176463"/>
                <a:gd name="connsiteX26" fmla="*/ 2078832 w 2176463"/>
                <a:gd name="connsiteY26" fmla="*/ 1530115 h 2176463"/>
                <a:gd name="connsiteX27" fmla="*/ 2107407 w 2176463"/>
                <a:gd name="connsiteY27" fmla="*/ 1632546 h 2176463"/>
                <a:gd name="connsiteX28" fmla="*/ 2132013 w 2176463"/>
                <a:gd name="connsiteY28" fmla="*/ 1737359 h 2176463"/>
                <a:gd name="connsiteX29" fmla="*/ 2150269 w 2176463"/>
                <a:gd name="connsiteY29" fmla="*/ 1846143 h 2176463"/>
                <a:gd name="connsiteX30" fmla="*/ 2163763 w 2176463"/>
                <a:gd name="connsiteY30" fmla="*/ 1954132 h 2176463"/>
                <a:gd name="connsiteX31" fmla="*/ 2173288 w 2176463"/>
                <a:gd name="connsiteY31" fmla="*/ 2065298 h 2176463"/>
                <a:gd name="connsiteX32" fmla="*/ 2176463 w 2176463"/>
                <a:gd name="connsiteY32" fmla="*/ 2176463 h 2176463"/>
                <a:gd name="connsiteX33" fmla="*/ 783347 w 2176463"/>
                <a:gd name="connsiteY33" fmla="*/ 2176463 h 2176463"/>
                <a:gd name="connsiteX34" fmla="*/ 0 w 2176463"/>
                <a:gd name="connsiteY34" fmla="*/ 1393115 h 2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76463" h="2176463">
                  <a:moveTo>
                    <a:pt x="0" y="0"/>
                  </a:moveTo>
                  <a:lnTo>
                    <a:pt x="111125" y="3176"/>
                  </a:lnTo>
                  <a:lnTo>
                    <a:pt x="222250" y="11911"/>
                  </a:lnTo>
                  <a:lnTo>
                    <a:pt x="330200" y="25409"/>
                  </a:lnTo>
                  <a:lnTo>
                    <a:pt x="438944" y="43672"/>
                  </a:lnTo>
                  <a:lnTo>
                    <a:pt x="543719" y="68287"/>
                  </a:lnTo>
                  <a:lnTo>
                    <a:pt x="647700" y="98461"/>
                  </a:lnTo>
                  <a:lnTo>
                    <a:pt x="747713" y="132605"/>
                  </a:lnTo>
                  <a:lnTo>
                    <a:pt x="846932" y="172307"/>
                  </a:lnTo>
                  <a:lnTo>
                    <a:pt x="942975" y="214391"/>
                  </a:lnTo>
                  <a:lnTo>
                    <a:pt x="1037432" y="263621"/>
                  </a:lnTo>
                  <a:lnTo>
                    <a:pt x="1127919" y="315234"/>
                  </a:lnTo>
                  <a:lnTo>
                    <a:pt x="1216025" y="371611"/>
                  </a:lnTo>
                  <a:lnTo>
                    <a:pt x="1300957" y="432752"/>
                  </a:lnTo>
                  <a:lnTo>
                    <a:pt x="1383507" y="497069"/>
                  </a:lnTo>
                  <a:lnTo>
                    <a:pt x="1462882" y="565356"/>
                  </a:lnTo>
                  <a:lnTo>
                    <a:pt x="1539082" y="638408"/>
                  </a:lnTo>
                  <a:lnTo>
                    <a:pt x="1610519" y="713048"/>
                  </a:lnTo>
                  <a:lnTo>
                    <a:pt x="1679576" y="792452"/>
                  </a:lnTo>
                  <a:lnTo>
                    <a:pt x="1743076" y="875032"/>
                  </a:lnTo>
                  <a:lnTo>
                    <a:pt x="1804194" y="959994"/>
                  </a:lnTo>
                  <a:lnTo>
                    <a:pt x="1860551" y="1048927"/>
                  </a:lnTo>
                  <a:lnTo>
                    <a:pt x="1912144" y="1140241"/>
                  </a:lnTo>
                  <a:lnTo>
                    <a:pt x="1961357" y="1233144"/>
                  </a:lnTo>
                  <a:lnTo>
                    <a:pt x="2005807" y="1329223"/>
                  </a:lnTo>
                  <a:lnTo>
                    <a:pt x="2043907" y="1428478"/>
                  </a:lnTo>
                  <a:lnTo>
                    <a:pt x="2078832" y="1530115"/>
                  </a:lnTo>
                  <a:lnTo>
                    <a:pt x="2107407" y="1632546"/>
                  </a:lnTo>
                  <a:lnTo>
                    <a:pt x="2132013" y="1737359"/>
                  </a:lnTo>
                  <a:lnTo>
                    <a:pt x="2150269" y="1846143"/>
                  </a:lnTo>
                  <a:lnTo>
                    <a:pt x="2163763" y="1954132"/>
                  </a:lnTo>
                  <a:lnTo>
                    <a:pt x="2173288" y="2065298"/>
                  </a:lnTo>
                  <a:lnTo>
                    <a:pt x="2176463" y="2176463"/>
                  </a:lnTo>
                  <a:lnTo>
                    <a:pt x="783347" y="2176463"/>
                  </a:lnTo>
                  <a:lnTo>
                    <a:pt x="0" y="1393115"/>
                  </a:lnTo>
                  <a:close/>
                </a:path>
              </a:pathLst>
            </a:custGeom>
            <a:solidFill>
              <a:srgbClr val="EC6E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" name="Freeform 22"/>
            <p:cNvSpPr>
              <a:spLocks/>
            </p:cNvSpPr>
            <p:nvPr/>
          </p:nvSpPr>
          <p:spPr bwMode="auto">
            <a:xfrm>
              <a:off x="4041469" y="3837110"/>
              <a:ext cx="2176463" cy="2174875"/>
            </a:xfrm>
            <a:custGeom>
              <a:avLst/>
              <a:gdLst>
                <a:gd name="connsiteX0" fmla="*/ 783348 w 2176463"/>
                <a:gd name="connsiteY0" fmla="*/ 0 h 2174875"/>
                <a:gd name="connsiteX1" fmla="*/ 2176463 w 2176463"/>
                <a:gd name="connsiteY1" fmla="*/ 0 h 2174875"/>
                <a:gd name="connsiteX2" fmla="*/ 2173288 w 2176463"/>
                <a:gd name="connsiteY2" fmla="*/ 111166 h 2174875"/>
                <a:gd name="connsiteX3" fmla="*/ 2163763 w 2176463"/>
                <a:gd name="connsiteY3" fmla="*/ 222331 h 2174875"/>
                <a:gd name="connsiteX4" fmla="*/ 2150269 w 2176463"/>
                <a:gd name="connsiteY4" fmla="*/ 330321 h 2174875"/>
                <a:gd name="connsiteX5" fmla="*/ 2132013 w 2176463"/>
                <a:gd name="connsiteY5" fmla="*/ 437516 h 2174875"/>
                <a:gd name="connsiteX6" fmla="*/ 2107407 w 2176463"/>
                <a:gd name="connsiteY6" fmla="*/ 543917 h 2174875"/>
                <a:gd name="connsiteX7" fmla="*/ 2078832 w 2176463"/>
                <a:gd name="connsiteY7" fmla="*/ 646349 h 2174875"/>
                <a:gd name="connsiteX8" fmla="*/ 2043907 w 2176463"/>
                <a:gd name="connsiteY8" fmla="*/ 747986 h 2174875"/>
                <a:gd name="connsiteX9" fmla="*/ 2005807 w 2176463"/>
                <a:gd name="connsiteY9" fmla="*/ 845653 h 2174875"/>
                <a:gd name="connsiteX10" fmla="*/ 1961357 w 2176463"/>
                <a:gd name="connsiteY10" fmla="*/ 943319 h 2174875"/>
                <a:gd name="connsiteX11" fmla="*/ 1912144 w 2176463"/>
                <a:gd name="connsiteY11" fmla="*/ 1036222 h 2174875"/>
                <a:gd name="connsiteX12" fmla="*/ 1860551 w 2176463"/>
                <a:gd name="connsiteY12" fmla="*/ 1127537 h 2174875"/>
                <a:gd name="connsiteX13" fmla="*/ 1804194 w 2176463"/>
                <a:gd name="connsiteY13" fmla="*/ 1216469 h 2174875"/>
                <a:gd name="connsiteX14" fmla="*/ 1743076 w 2176463"/>
                <a:gd name="connsiteY14" fmla="*/ 1301431 h 2174875"/>
                <a:gd name="connsiteX15" fmla="*/ 1679576 w 2176463"/>
                <a:gd name="connsiteY15" fmla="*/ 1384012 h 2174875"/>
                <a:gd name="connsiteX16" fmla="*/ 1610519 w 2176463"/>
                <a:gd name="connsiteY16" fmla="*/ 1463416 h 2174875"/>
                <a:gd name="connsiteX17" fmla="*/ 1539082 w 2176463"/>
                <a:gd name="connsiteY17" fmla="*/ 1538055 h 2174875"/>
                <a:gd name="connsiteX18" fmla="*/ 1462882 w 2176463"/>
                <a:gd name="connsiteY18" fmla="*/ 1611107 h 2174875"/>
                <a:gd name="connsiteX19" fmla="*/ 1383507 w 2176463"/>
                <a:gd name="connsiteY19" fmla="*/ 1677806 h 2174875"/>
                <a:gd name="connsiteX20" fmla="*/ 1300957 w 2176463"/>
                <a:gd name="connsiteY20" fmla="*/ 1743712 h 2174875"/>
                <a:gd name="connsiteX21" fmla="*/ 1216025 w 2176463"/>
                <a:gd name="connsiteY21" fmla="*/ 1804853 h 2174875"/>
                <a:gd name="connsiteX22" fmla="*/ 1127919 w 2176463"/>
                <a:gd name="connsiteY22" fmla="*/ 1861229 h 2174875"/>
                <a:gd name="connsiteX23" fmla="*/ 1037432 w 2176463"/>
                <a:gd name="connsiteY23" fmla="*/ 1912842 h 2174875"/>
                <a:gd name="connsiteX24" fmla="*/ 942975 w 2176463"/>
                <a:gd name="connsiteY24" fmla="*/ 1962073 h 2174875"/>
                <a:gd name="connsiteX25" fmla="*/ 846932 w 2176463"/>
                <a:gd name="connsiteY25" fmla="*/ 2004157 h 2174875"/>
                <a:gd name="connsiteX26" fmla="*/ 747713 w 2176463"/>
                <a:gd name="connsiteY26" fmla="*/ 2043859 h 2174875"/>
                <a:gd name="connsiteX27" fmla="*/ 647700 w 2176463"/>
                <a:gd name="connsiteY27" fmla="*/ 2078002 h 2174875"/>
                <a:gd name="connsiteX28" fmla="*/ 543719 w 2176463"/>
                <a:gd name="connsiteY28" fmla="*/ 2108176 h 2174875"/>
                <a:gd name="connsiteX29" fmla="*/ 438944 w 2176463"/>
                <a:gd name="connsiteY29" fmla="*/ 2131203 h 2174875"/>
                <a:gd name="connsiteX30" fmla="*/ 330200 w 2176463"/>
                <a:gd name="connsiteY30" fmla="*/ 2151054 h 2174875"/>
                <a:gd name="connsiteX31" fmla="*/ 222250 w 2176463"/>
                <a:gd name="connsiteY31" fmla="*/ 2164553 h 2174875"/>
                <a:gd name="connsiteX32" fmla="*/ 111125 w 2176463"/>
                <a:gd name="connsiteY32" fmla="*/ 2173287 h 2174875"/>
                <a:gd name="connsiteX33" fmla="*/ 0 w 2176463"/>
                <a:gd name="connsiteY33" fmla="*/ 2174875 h 2174875"/>
                <a:gd name="connsiteX34" fmla="*/ 0 w 2176463"/>
                <a:gd name="connsiteY34" fmla="*/ 783348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76463" h="2174875">
                  <a:moveTo>
                    <a:pt x="783348" y="0"/>
                  </a:moveTo>
                  <a:lnTo>
                    <a:pt x="2176463" y="0"/>
                  </a:lnTo>
                  <a:lnTo>
                    <a:pt x="2173288" y="111166"/>
                  </a:lnTo>
                  <a:lnTo>
                    <a:pt x="2163763" y="222331"/>
                  </a:lnTo>
                  <a:lnTo>
                    <a:pt x="2150269" y="330321"/>
                  </a:lnTo>
                  <a:lnTo>
                    <a:pt x="2132013" y="437516"/>
                  </a:lnTo>
                  <a:lnTo>
                    <a:pt x="2107407" y="543917"/>
                  </a:lnTo>
                  <a:lnTo>
                    <a:pt x="2078832" y="646349"/>
                  </a:lnTo>
                  <a:lnTo>
                    <a:pt x="2043907" y="747986"/>
                  </a:lnTo>
                  <a:lnTo>
                    <a:pt x="2005807" y="845653"/>
                  </a:lnTo>
                  <a:lnTo>
                    <a:pt x="1961357" y="943319"/>
                  </a:lnTo>
                  <a:lnTo>
                    <a:pt x="1912144" y="1036222"/>
                  </a:lnTo>
                  <a:lnTo>
                    <a:pt x="1860551" y="1127537"/>
                  </a:lnTo>
                  <a:lnTo>
                    <a:pt x="1804194" y="1216469"/>
                  </a:lnTo>
                  <a:lnTo>
                    <a:pt x="1743076" y="1301431"/>
                  </a:lnTo>
                  <a:lnTo>
                    <a:pt x="1679576" y="1384012"/>
                  </a:lnTo>
                  <a:lnTo>
                    <a:pt x="1610519" y="1463416"/>
                  </a:lnTo>
                  <a:lnTo>
                    <a:pt x="1539082" y="1538055"/>
                  </a:lnTo>
                  <a:lnTo>
                    <a:pt x="1462882" y="1611107"/>
                  </a:lnTo>
                  <a:lnTo>
                    <a:pt x="1383507" y="1677806"/>
                  </a:lnTo>
                  <a:lnTo>
                    <a:pt x="1300957" y="1743712"/>
                  </a:lnTo>
                  <a:lnTo>
                    <a:pt x="1216025" y="1804853"/>
                  </a:lnTo>
                  <a:lnTo>
                    <a:pt x="1127919" y="1861229"/>
                  </a:lnTo>
                  <a:lnTo>
                    <a:pt x="1037432" y="1912842"/>
                  </a:lnTo>
                  <a:lnTo>
                    <a:pt x="942975" y="1962073"/>
                  </a:lnTo>
                  <a:lnTo>
                    <a:pt x="846932" y="2004157"/>
                  </a:lnTo>
                  <a:lnTo>
                    <a:pt x="747713" y="2043859"/>
                  </a:lnTo>
                  <a:lnTo>
                    <a:pt x="647700" y="2078002"/>
                  </a:lnTo>
                  <a:lnTo>
                    <a:pt x="543719" y="2108176"/>
                  </a:lnTo>
                  <a:lnTo>
                    <a:pt x="438944" y="2131203"/>
                  </a:lnTo>
                  <a:lnTo>
                    <a:pt x="330200" y="2151054"/>
                  </a:lnTo>
                  <a:lnTo>
                    <a:pt x="222250" y="2164553"/>
                  </a:lnTo>
                  <a:lnTo>
                    <a:pt x="111125" y="2173287"/>
                  </a:lnTo>
                  <a:lnTo>
                    <a:pt x="0" y="2174875"/>
                  </a:lnTo>
                  <a:lnTo>
                    <a:pt x="0" y="783348"/>
                  </a:lnTo>
                  <a:close/>
                </a:path>
              </a:pathLst>
            </a:custGeom>
            <a:solidFill>
              <a:srgbClr val="F4CF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Freeform 23"/>
            <p:cNvSpPr>
              <a:spLocks/>
            </p:cNvSpPr>
            <p:nvPr/>
          </p:nvSpPr>
          <p:spPr bwMode="auto">
            <a:xfrm>
              <a:off x="1774519" y="3837110"/>
              <a:ext cx="2174875" cy="2174875"/>
            </a:xfrm>
            <a:custGeom>
              <a:avLst/>
              <a:gdLst>
                <a:gd name="connsiteX0" fmla="*/ 0 w 2174875"/>
                <a:gd name="connsiteY0" fmla="*/ 0 h 2174875"/>
                <a:gd name="connsiteX1" fmla="*/ 1391527 w 2174875"/>
                <a:gd name="connsiteY1" fmla="*/ 0 h 2174875"/>
                <a:gd name="connsiteX2" fmla="*/ 2174875 w 2174875"/>
                <a:gd name="connsiteY2" fmla="*/ 783347 h 2174875"/>
                <a:gd name="connsiteX3" fmla="*/ 2174875 w 2174875"/>
                <a:gd name="connsiteY3" fmla="*/ 2174875 h 2174875"/>
                <a:gd name="connsiteX4" fmla="*/ 2063750 w 2174875"/>
                <a:gd name="connsiteY4" fmla="*/ 2173287 h 2174875"/>
                <a:gd name="connsiteX5" fmla="*/ 1952625 w 2174875"/>
                <a:gd name="connsiteY5" fmla="*/ 2164553 h 2174875"/>
                <a:gd name="connsiteX6" fmla="*/ 1844675 w 2174875"/>
                <a:gd name="connsiteY6" fmla="*/ 2151054 h 2174875"/>
                <a:gd name="connsiteX7" fmla="*/ 1737519 w 2174875"/>
                <a:gd name="connsiteY7" fmla="*/ 2131203 h 2174875"/>
                <a:gd name="connsiteX8" fmla="*/ 1632744 w 2174875"/>
                <a:gd name="connsiteY8" fmla="*/ 2108176 h 2174875"/>
                <a:gd name="connsiteX9" fmla="*/ 1528763 w 2174875"/>
                <a:gd name="connsiteY9" fmla="*/ 2078002 h 2174875"/>
                <a:gd name="connsiteX10" fmla="*/ 1427163 w 2174875"/>
                <a:gd name="connsiteY10" fmla="*/ 2043859 h 2174875"/>
                <a:gd name="connsiteX11" fmla="*/ 1329531 w 2174875"/>
                <a:gd name="connsiteY11" fmla="*/ 2004157 h 2174875"/>
                <a:gd name="connsiteX12" fmla="*/ 1231900 w 2174875"/>
                <a:gd name="connsiteY12" fmla="*/ 1962073 h 2174875"/>
                <a:gd name="connsiteX13" fmla="*/ 1139031 w 2174875"/>
                <a:gd name="connsiteY13" fmla="*/ 1912842 h 2174875"/>
                <a:gd name="connsiteX14" fmla="*/ 1046956 w 2174875"/>
                <a:gd name="connsiteY14" fmla="*/ 1861229 h 2174875"/>
                <a:gd name="connsiteX15" fmla="*/ 958850 w 2174875"/>
                <a:gd name="connsiteY15" fmla="*/ 1804853 h 2174875"/>
                <a:gd name="connsiteX16" fmla="*/ 873919 w 2174875"/>
                <a:gd name="connsiteY16" fmla="*/ 1743712 h 2174875"/>
                <a:gd name="connsiteX17" fmla="*/ 791369 w 2174875"/>
                <a:gd name="connsiteY17" fmla="*/ 1677806 h 2174875"/>
                <a:gd name="connsiteX18" fmla="*/ 711994 w 2174875"/>
                <a:gd name="connsiteY18" fmla="*/ 1611107 h 2174875"/>
                <a:gd name="connsiteX19" fmla="*/ 637381 w 2174875"/>
                <a:gd name="connsiteY19" fmla="*/ 1538055 h 2174875"/>
                <a:gd name="connsiteX20" fmla="*/ 565944 w 2174875"/>
                <a:gd name="connsiteY20" fmla="*/ 1463416 h 2174875"/>
                <a:gd name="connsiteX21" fmla="*/ 496888 w 2174875"/>
                <a:gd name="connsiteY21" fmla="*/ 1384012 h 2174875"/>
                <a:gd name="connsiteX22" fmla="*/ 431800 w 2174875"/>
                <a:gd name="connsiteY22" fmla="*/ 1301431 h 2174875"/>
                <a:gd name="connsiteX23" fmla="*/ 370681 w 2174875"/>
                <a:gd name="connsiteY23" fmla="*/ 1216469 h 2174875"/>
                <a:gd name="connsiteX24" fmla="*/ 314325 w 2174875"/>
                <a:gd name="connsiteY24" fmla="*/ 1127537 h 2174875"/>
                <a:gd name="connsiteX25" fmla="*/ 262731 w 2174875"/>
                <a:gd name="connsiteY25" fmla="*/ 1036222 h 2174875"/>
                <a:gd name="connsiteX26" fmla="*/ 213519 w 2174875"/>
                <a:gd name="connsiteY26" fmla="*/ 943319 h 2174875"/>
                <a:gd name="connsiteX27" fmla="*/ 170656 w 2174875"/>
                <a:gd name="connsiteY27" fmla="*/ 845653 h 2174875"/>
                <a:gd name="connsiteX28" fmla="*/ 130969 w 2174875"/>
                <a:gd name="connsiteY28" fmla="*/ 747986 h 2174875"/>
                <a:gd name="connsiteX29" fmla="*/ 97631 w 2174875"/>
                <a:gd name="connsiteY29" fmla="*/ 646349 h 2174875"/>
                <a:gd name="connsiteX30" fmla="*/ 69056 w 2174875"/>
                <a:gd name="connsiteY30" fmla="*/ 543917 h 2174875"/>
                <a:gd name="connsiteX31" fmla="*/ 44450 w 2174875"/>
                <a:gd name="connsiteY31" fmla="*/ 437516 h 2174875"/>
                <a:gd name="connsiteX32" fmla="*/ 24606 w 2174875"/>
                <a:gd name="connsiteY32" fmla="*/ 330321 h 2174875"/>
                <a:gd name="connsiteX33" fmla="*/ 11113 w 2174875"/>
                <a:gd name="connsiteY33" fmla="*/ 222331 h 2174875"/>
                <a:gd name="connsiteX34" fmla="*/ 1588 w 2174875"/>
                <a:gd name="connsiteY34" fmla="*/ 111166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74875" h="2174875">
                  <a:moveTo>
                    <a:pt x="0" y="0"/>
                  </a:moveTo>
                  <a:lnTo>
                    <a:pt x="1391527" y="0"/>
                  </a:lnTo>
                  <a:lnTo>
                    <a:pt x="2174875" y="783347"/>
                  </a:lnTo>
                  <a:lnTo>
                    <a:pt x="2174875" y="2174875"/>
                  </a:lnTo>
                  <a:lnTo>
                    <a:pt x="2063750" y="2173287"/>
                  </a:lnTo>
                  <a:lnTo>
                    <a:pt x="1952625" y="2164553"/>
                  </a:lnTo>
                  <a:lnTo>
                    <a:pt x="1844675" y="2151054"/>
                  </a:lnTo>
                  <a:lnTo>
                    <a:pt x="1737519" y="2131203"/>
                  </a:lnTo>
                  <a:lnTo>
                    <a:pt x="1632744" y="2108176"/>
                  </a:lnTo>
                  <a:lnTo>
                    <a:pt x="1528763" y="2078002"/>
                  </a:lnTo>
                  <a:lnTo>
                    <a:pt x="1427163" y="2043859"/>
                  </a:lnTo>
                  <a:lnTo>
                    <a:pt x="1329531" y="2004157"/>
                  </a:lnTo>
                  <a:lnTo>
                    <a:pt x="1231900" y="1962073"/>
                  </a:lnTo>
                  <a:lnTo>
                    <a:pt x="1139031" y="1912842"/>
                  </a:lnTo>
                  <a:lnTo>
                    <a:pt x="1046956" y="1861229"/>
                  </a:lnTo>
                  <a:lnTo>
                    <a:pt x="958850" y="1804853"/>
                  </a:lnTo>
                  <a:lnTo>
                    <a:pt x="873919" y="1743712"/>
                  </a:lnTo>
                  <a:lnTo>
                    <a:pt x="791369" y="1677806"/>
                  </a:lnTo>
                  <a:lnTo>
                    <a:pt x="711994" y="1611107"/>
                  </a:lnTo>
                  <a:lnTo>
                    <a:pt x="637381" y="1538055"/>
                  </a:lnTo>
                  <a:lnTo>
                    <a:pt x="565944" y="1463416"/>
                  </a:lnTo>
                  <a:lnTo>
                    <a:pt x="496888" y="1384012"/>
                  </a:lnTo>
                  <a:lnTo>
                    <a:pt x="431800" y="1301431"/>
                  </a:lnTo>
                  <a:lnTo>
                    <a:pt x="370681" y="1216469"/>
                  </a:lnTo>
                  <a:lnTo>
                    <a:pt x="314325" y="1127537"/>
                  </a:lnTo>
                  <a:lnTo>
                    <a:pt x="262731" y="1036222"/>
                  </a:lnTo>
                  <a:lnTo>
                    <a:pt x="213519" y="943319"/>
                  </a:lnTo>
                  <a:lnTo>
                    <a:pt x="170656" y="845653"/>
                  </a:lnTo>
                  <a:lnTo>
                    <a:pt x="130969" y="747986"/>
                  </a:lnTo>
                  <a:lnTo>
                    <a:pt x="97631" y="646349"/>
                  </a:lnTo>
                  <a:lnTo>
                    <a:pt x="69056" y="543917"/>
                  </a:lnTo>
                  <a:lnTo>
                    <a:pt x="44450" y="437516"/>
                  </a:lnTo>
                  <a:lnTo>
                    <a:pt x="24606" y="330321"/>
                  </a:lnTo>
                  <a:lnTo>
                    <a:pt x="11113" y="222331"/>
                  </a:lnTo>
                  <a:lnTo>
                    <a:pt x="1588" y="111166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24"/>
            <p:cNvSpPr>
              <a:spLocks/>
            </p:cNvSpPr>
            <p:nvPr/>
          </p:nvSpPr>
          <p:spPr bwMode="auto">
            <a:xfrm>
              <a:off x="1774519" y="1568572"/>
              <a:ext cx="2174875" cy="2176463"/>
            </a:xfrm>
            <a:custGeom>
              <a:avLst/>
              <a:gdLst>
                <a:gd name="connsiteX0" fmla="*/ 2174875 w 2174875"/>
                <a:gd name="connsiteY0" fmla="*/ 0 h 2176463"/>
                <a:gd name="connsiteX1" fmla="*/ 2174875 w 2174875"/>
                <a:gd name="connsiteY1" fmla="*/ 1393116 h 2176463"/>
                <a:gd name="connsiteX2" fmla="*/ 1391528 w 2174875"/>
                <a:gd name="connsiteY2" fmla="*/ 2176463 h 2176463"/>
                <a:gd name="connsiteX3" fmla="*/ 0 w 2174875"/>
                <a:gd name="connsiteY3" fmla="*/ 2176463 h 2176463"/>
                <a:gd name="connsiteX4" fmla="*/ 1588 w 2174875"/>
                <a:gd name="connsiteY4" fmla="*/ 2065298 h 2176463"/>
                <a:gd name="connsiteX5" fmla="*/ 11113 w 2174875"/>
                <a:gd name="connsiteY5" fmla="*/ 1954132 h 2176463"/>
                <a:gd name="connsiteX6" fmla="*/ 24606 w 2174875"/>
                <a:gd name="connsiteY6" fmla="*/ 1846143 h 2176463"/>
                <a:gd name="connsiteX7" fmla="*/ 44450 w 2174875"/>
                <a:gd name="connsiteY7" fmla="*/ 1737359 h 2176463"/>
                <a:gd name="connsiteX8" fmla="*/ 69056 w 2174875"/>
                <a:gd name="connsiteY8" fmla="*/ 1632546 h 2176463"/>
                <a:gd name="connsiteX9" fmla="*/ 97631 w 2174875"/>
                <a:gd name="connsiteY9" fmla="*/ 1530115 h 2176463"/>
                <a:gd name="connsiteX10" fmla="*/ 130969 w 2174875"/>
                <a:gd name="connsiteY10" fmla="*/ 1428478 h 2176463"/>
                <a:gd name="connsiteX11" fmla="*/ 170656 w 2174875"/>
                <a:gd name="connsiteY11" fmla="*/ 1329223 h 2176463"/>
                <a:gd name="connsiteX12" fmla="*/ 213519 w 2174875"/>
                <a:gd name="connsiteY12" fmla="*/ 1233144 h 2176463"/>
                <a:gd name="connsiteX13" fmla="*/ 262731 w 2174875"/>
                <a:gd name="connsiteY13" fmla="*/ 1140241 h 2176463"/>
                <a:gd name="connsiteX14" fmla="*/ 314325 w 2174875"/>
                <a:gd name="connsiteY14" fmla="*/ 1048927 h 2176463"/>
                <a:gd name="connsiteX15" fmla="*/ 370681 w 2174875"/>
                <a:gd name="connsiteY15" fmla="*/ 959994 h 2176463"/>
                <a:gd name="connsiteX16" fmla="*/ 431800 w 2174875"/>
                <a:gd name="connsiteY16" fmla="*/ 875032 h 2176463"/>
                <a:gd name="connsiteX17" fmla="*/ 496888 w 2174875"/>
                <a:gd name="connsiteY17" fmla="*/ 792452 h 2176463"/>
                <a:gd name="connsiteX18" fmla="*/ 565944 w 2174875"/>
                <a:gd name="connsiteY18" fmla="*/ 713048 h 2176463"/>
                <a:gd name="connsiteX19" fmla="*/ 637381 w 2174875"/>
                <a:gd name="connsiteY19" fmla="*/ 638408 h 2176463"/>
                <a:gd name="connsiteX20" fmla="*/ 711994 w 2174875"/>
                <a:gd name="connsiteY20" fmla="*/ 565356 h 2176463"/>
                <a:gd name="connsiteX21" fmla="*/ 791369 w 2174875"/>
                <a:gd name="connsiteY21" fmla="*/ 497069 h 2176463"/>
                <a:gd name="connsiteX22" fmla="*/ 873919 w 2174875"/>
                <a:gd name="connsiteY22" fmla="*/ 432752 h 2176463"/>
                <a:gd name="connsiteX23" fmla="*/ 958850 w 2174875"/>
                <a:gd name="connsiteY23" fmla="*/ 371611 h 2176463"/>
                <a:gd name="connsiteX24" fmla="*/ 1046956 w 2174875"/>
                <a:gd name="connsiteY24" fmla="*/ 315234 h 2176463"/>
                <a:gd name="connsiteX25" fmla="*/ 1139031 w 2174875"/>
                <a:gd name="connsiteY25" fmla="*/ 263621 h 2176463"/>
                <a:gd name="connsiteX26" fmla="*/ 1231900 w 2174875"/>
                <a:gd name="connsiteY26" fmla="*/ 214391 h 2176463"/>
                <a:gd name="connsiteX27" fmla="*/ 1329531 w 2174875"/>
                <a:gd name="connsiteY27" fmla="*/ 172307 h 2176463"/>
                <a:gd name="connsiteX28" fmla="*/ 1427163 w 2174875"/>
                <a:gd name="connsiteY28" fmla="*/ 132605 h 2176463"/>
                <a:gd name="connsiteX29" fmla="*/ 1528763 w 2174875"/>
                <a:gd name="connsiteY29" fmla="*/ 98461 h 2176463"/>
                <a:gd name="connsiteX30" fmla="*/ 1632744 w 2174875"/>
                <a:gd name="connsiteY30" fmla="*/ 68287 h 2176463"/>
                <a:gd name="connsiteX31" fmla="*/ 1737519 w 2174875"/>
                <a:gd name="connsiteY31" fmla="*/ 43672 h 2176463"/>
                <a:gd name="connsiteX32" fmla="*/ 1844675 w 2174875"/>
                <a:gd name="connsiteY32" fmla="*/ 25409 h 2176463"/>
                <a:gd name="connsiteX33" fmla="*/ 1952625 w 2174875"/>
                <a:gd name="connsiteY33" fmla="*/ 11911 h 2176463"/>
                <a:gd name="connsiteX34" fmla="*/ 2063750 w 2174875"/>
                <a:gd name="connsiteY34" fmla="*/ 3176 h 2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74875" h="2176463">
                  <a:moveTo>
                    <a:pt x="2174875" y="0"/>
                  </a:moveTo>
                  <a:lnTo>
                    <a:pt x="2174875" y="1393116"/>
                  </a:lnTo>
                  <a:lnTo>
                    <a:pt x="1391528" y="2176463"/>
                  </a:lnTo>
                  <a:lnTo>
                    <a:pt x="0" y="2176463"/>
                  </a:lnTo>
                  <a:lnTo>
                    <a:pt x="1588" y="2065298"/>
                  </a:lnTo>
                  <a:lnTo>
                    <a:pt x="11113" y="1954132"/>
                  </a:lnTo>
                  <a:lnTo>
                    <a:pt x="24606" y="1846143"/>
                  </a:lnTo>
                  <a:lnTo>
                    <a:pt x="44450" y="1737359"/>
                  </a:lnTo>
                  <a:lnTo>
                    <a:pt x="69056" y="1632546"/>
                  </a:lnTo>
                  <a:lnTo>
                    <a:pt x="97631" y="1530115"/>
                  </a:lnTo>
                  <a:lnTo>
                    <a:pt x="130969" y="1428478"/>
                  </a:lnTo>
                  <a:lnTo>
                    <a:pt x="170656" y="1329223"/>
                  </a:lnTo>
                  <a:lnTo>
                    <a:pt x="213519" y="1233144"/>
                  </a:lnTo>
                  <a:lnTo>
                    <a:pt x="262731" y="1140241"/>
                  </a:lnTo>
                  <a:lnTo>
                    <a:pt x="314325" y="1048927"/>
                  </a:lnTo>
                  <a:lnTo>
                    <a:pt x="370681" y="959994"/>
                  </a:lnTo>
                  <a:lnTo>
                    <a:pt x="431800" y="875032"/>
                  </a:lnTo>
                  <a:lnTo>
                    <a:pt x="496888" y="792452"/>
                  </a:lnTo>
                  <a:lnTo>
                    <a:pt x="565944" y="713048"/>
                  </a:lnTo>
                  <a:lnTo>
                    <a:pt x="637381" y="638408"/>
                  </a:lnTo>
                  <a:lnTo>
                    <a:pt x="711994" y="565356"/>
                  </a:lnTo>
                  <a:lnTo>
                    <a:pt x="791369" y="497069"/>
                  </a:lnTo>
                  <a:lnTo>
                    <a:pt x="873919" y="432752"/>
                  </a:lnTo>
                  <a:lnTo>
                    <a:pt x="958850" y="371611"/>
                  </a:lnTo>
                  <a:lnTo>
                    <a:pt x="1046956" y="315234"/>
                  </a:lnTo>
                  <a:lnTo>
                    <a:pt x="1139031" y="263621"/>
                  </a:lnTo>
                  <a:lnTo>
                    <a:pt x="1231900" y="214391"/>
                  </a:lnTo>
                  <a:lnTo>
                    <a:pt x="1329531" y="172307"/>
                  </a:lnTo>
                  <a:lnTo>
                    <a:pt x="1427163" y="132605"/>
                  </a:lnTo>
                  <a:lnTo>
                    <a:pt x="1528763" y="98461"/>
                  </a:lnTo>
                  <a:lnTo>
                    <a:pt x="1632744" y="68287"/>
                  </a:lnTo>
                  <a:lnTo>
                    <a:pt x="1737519" y="43672"/>
                  </a:lnTo>
                  <a:lnTo>
                    <a:pt x="1844675" y="25409"/>
                  </a:lnTo>
                  <a:lnTo>
                    <a:pt x="1952625" y="11911"/>
                  </a:lnTo>
                  <a:lnTo>
                    <a:pt x="2063750" y="3176"/>
                  </a:lnTo>
                  <a:close/>
                </a:path>
              </a:pathLst>
            </a:custGeom>
            <a:solidFill>
              <a:srgbClr val="A47BB3"/>
            </a:solidFill>
            <a:ln>
              <a:solidFill>
                <a:srgbClr val="A47BB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240" y="3904222"/>
              <a:ext cx="1802574" cy="180257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4038841" y="1976573"/>
              <a:ext cx="2015546" cy="1534118"/>
              <a:chOff x="5390431" y="2554131"/>
              <a:chExt cx="1511310" cy="1150322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55" b="32713"/>
              <a:stretch/>
            </p:blipFill>
            <p:spPr>
              <a:xfrm>
                <a:off x="5390431" y="3233843"/>
                <a:ext cx="1497207" cy="4706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7005" y="2631929"/>
                <a:ext cx="730930" cy="7309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48390" y="2554131"/>
                <a:ext cx="853351" cy="853351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720" y="4094708"/>
              <a:ext cx="829839" cy="829839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41"/>
            <a:stretch/>
          </p:blipFill>
          <p:spPr bwMode="auto">
            <a:xfrm flipH="1">
              <a:off x="1828799" y="2230677"/>
              <a:ext cx="2057535" cy="122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574" y="2235855"/>
              <a:ext cx="841895" cy="84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5" r="31272"/>
            <a:stretch/>
          </p:blipFill>
          <p:spPr>
            <a:xfrm>
              <a:off x="2889326" y="1976573"/>
              <a:ext cx="439615" cy="114953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851" y="3933576"/>
              <a:ext cx="1691883" cy="1691883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2308064" y="3566883"/>
              <a:ext cx="3437793" cy="444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285" y="3626503"/>
              <a:ext cx="3259350" cy="359939"/>
            </a:xfrm>
            <a:prstGeom prst="rect">
              <a:avLst/>
            </a:prstGeom>
          </p:spPr>
        </p:pic>
        <p:sp>
          <p:nvSpPr>
            <p:cNvPr id="34" name="文字方塊 9"/>
            <p:cNvSpPr txBox="1"/>
            <p:nvPr/>
          </p:nvSpPr>
          <p:spPr>
            <a:xfrm>
              <a:off x="2606113" y="4330749"/>
              <a:ext cx="1255415" cy="338554"/>
            </a:xfrm>
            <a:prstGeom prst="rect">
              <a:avLst/>
            </a:prstGeom>
            <a:noFill/>
          </p:spPr>
          <p:txBody>
            <a:bodyPr wrap="square" lIns="96022" rIns="96022" rtlCol="0">
              <a:spAutoFit/>
            </a:bodyPr>
            <a:lstStyle/>
            <a:p>
              <a:pPr algn="ctr" defTabSz="1219444">
                <a:defRPr/>
              </a:pPr>
              <a:r>
                <a:rPr lang="en-US" altLang="zh-TW" sz="1600" b="1" u="sng" dirty="0">
                  <a:solidFill>
                    <a:srgbClr val="0070C0"/>
                  </a:solidFill>
                  <a:latin typeface="Calibri"/>
                </a:rPr>
                <a:t>ADAM-3600</a:t>
              </a:r>
            </a:p>
          </p:txBody>
        </p:sp>
        <p:sp>
          <p:nvSpPr>
            <p:cNvPr id="35" name="文字方塊 42"/>
            <p:cNvSpPr txBox="1"/>
            <p:nvPr/>
          </p:nvSpPr>
          <p:spPr>
            <a:xfrm>
              <a:off x="3199574" y="1727759"/>
              <a:ext cx="613656" cy="338554"/>
            </a:xfrm>
            <a:prstGeom prst="rect">
              <a:avLst/>
            </a:prstGeom>
            <a:noFill/>
          </p:spPr>
          <p:txBody>
            <a:bodyPr wrap="square" lIns="48011" rIns="96022" rtlCol="0">
              <a:spAutoFit/>
            </a:bodyPr>
            <a:lstStyle/>
            <a:p>
              <a:pPr algn="ctr" defTabSz="1219444">
                <a:defRPr/>
              </a:pPr>
              <a:r>
                <a:rPr lang="en-US" altLang="zh-TW" sz="1600" b="1" u="sng" dirty="0" smtClean="0">
                  <a:solidFill>
                    <a:srgbClr val="0070C0"/>
                  </a:solidFill>
                  <a:latin typeface="Calibri"/>
                </a:rPr>
                <a:t>ECU</a:t>
              </a:r>
              <a:endParaRPr lang="en-US" altLang="zh-TW" sz="1600" b="1" u="sng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36" name="文字方塊 42"/>
            <p:cNvSpPr txBox="1"/>
            <p:nvPr/>
          </p:nvSpPr>
          <p:spPr>
            <a:xfrm flipH="1">
              <a:off x="4238966" y="1730322"/>
              <a:ext cx="652330" cy="338554"/>
            </a:xfrm>
            <a:prstGeom prst="rect">
              <a:avLst/>
            </a:prstGeom>
            <a:noFill/>
          </p:spPr>
          <p:txBody>
            <a:bodyPr wrap="square" lIns="48011" rIns="96022" rtlCol="0">
              <a:spAutoFit/>
            </a:bodyPr>
            <a:lstStyle/>
            <a:p>
              <a:pPr algn="ctr" defTabSz="1219444">
                <a:defRPr/>
              </a:pPr>
              <a:r>
                <a:rPr lang="en-US" altLang="zh-TW" sz="1600" b="1" u="sng" dirty="0">
                  <a:solidFill>
                    <a:srgbClr val="0070C0"/>
                  </a:solidFill>
                  <a:latin typeface="Calibri"/>
                </a:rPr>
                <a:t>UNO</a:t>
              </a:r>
            </a:p>
          </p:txBody>
        </p:sp>
        <p:sp>
          <p:nvSpPr>
            <p:cNvPr id="37" name="文字方塊 42"/>
            <p:cNvSpPr txBox="1"/>
            <p:nvPr/>
          </p:nvSpPr>
          <p:spPr>
            <a:xfrm>
              <a:off x="4718955" y="4330749"/>
              <a:ext cx="781928" cy="338554"/>
            </a:xfrm>
            <a:prstGeom prst="rect">
              <a:avLst/>
            </a:prstGeom>
            <a:noFill/>
          </p:spPr>
          <p:txBody>
            <a:bodyPr wrap="square" lIns="48011" rIns="96022" rtlCol="0">
              <a:spAutoFit/>
            </a:bodyPr>
            <a:lstStyle/>
            <a:p>
              <a:pPr algn="ctr" defTabSz="1219444">
                <a:defRPr/>
              </a:pPr>
              <a:r>
                <a:rPr lang="en-US" altLang="zh-TW" sz="1600" b="1" u="sng" dirty="0">
                  <a:solidFill>
                    <a:srgbClr val="0070C0"/>
                  </a:solidFill>
                  <a:latin typeface="Calibri"/>
                </a:rPr>
                <a:t>WISE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6816787" y="5097239"/>
            <a:ext cx="2373095" cy="775719"/>
          </a:xfrm>
          <a:prstGeom prst="rect">
            <a:avLst/>
          </a:prstGeom>
          <a:solidFill>
            <a:srgbClr val="FFCC00">
              <a:alpha val="30196"/>
            </a:srgb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26" y="3558637"/>
            <a:ext cx="553957" cy="553957"/>
          </a:xfrm>
          <a:prstGeom prst="rect">
            <a:avLst/>
          </a:prstGeom>
        </p:spPr>
      </p:pic>
      <p:sp>
        <p:nvSpPr>
          <p:cNvPr id="40" name="object 156"/>
          <p:cNvSpPr txBox="1"/>
          <p:nvPr/>
        </p:nvSpPr>
        <p:spPr>
          <a:xfrm>
            <a:off x="6837715" y="1384145"/>
            <a:ext cx="2276776" cy="318036"/>
          </a:xfrm>
          <a:prstGeom prst="rect">
            <a:avLst/>
          </a:prstGeom>
        </p:spPr>
        <p:txBody>
          <a:bodyPr vert="horz" wrap="square" lIns="0" tIns="71120" rIns="0" bIns="0" rtlCol="0" anchor="ctr">
            <a:spAutoFit/>
          </a:bodyPr>
          <a:lstStyle/>
          <a:p>
            <a:pPr marL="72000" algn="l">
              <a:spcBef>
                <a:spcPts val="210"/>
              </a:spcBef>
              <a:tabLst>
                <a:tab pos="73025" algn="l"/>
              </a:tabLst>
            </a:pPr>
            <a:r>
              <a:rPr sz="1600" b="1" dirty="0" smtClean="0">
                <a:solidFill>
                  <a:srgbClr val="3E3A39"/>
                </a:solidFill>
                <a:latin typeface="+mj-lt"/>
                <a:cs typeface="Arial"/>
              </a:rPr>
              <a:t>Soft</a:t>
            </a:r>
            <a:r>
              <a:rPr lang="en-US" sz="1600" b="1" dirty="0" smtClean="0">
                <a:solidFill>
                  <a:srgbClr val="3E3A39"/>
                </a:solidFill>
                <a:latin typeface="+mj-lt"/>
                <a:cs typeface="Arial"/>
              </a:rPr>
              <a:t> </a:t>
            </a:r>
            <a:r>
              <a:rPr lang="en-US" sz="1600" b="1" dirty="0">
                <a:solidFill>
                  <a:srgbClr val="3E3A39"/>
                </a:solidFill>
                <a:latin typeface="+mj-lt"/>
                <a:cs typeface="Arial"/>
              </a:rPr>
              <a:t>L</a:t>
            </a:r>
            <a:r>
              <a:rPr sz="1600" b="1" dirty="0" smtClean="0">
                <a:solidFill>
                  <a:srgbClr val="3E3A39"/>
                </a:solidFill>
                <a:latin typeface="+mj-lt"/>
                <a:cs typeface="Arial"/>
              </a:rPr>
              <a:t>ogic </a:t>
            </a:r>
            <a:r>
              <a:rPr lang="en-US" sz="1600" b="1" dirty="0" smtClean="0">
                <a:solidFill>
                  <a:srgbClr val="3E3A39"/>
                </a:solidFill>
                <a:latin typeface="+mj-lt"/>
                <a:cs typeface="Arial"/>
              </a:rPr>
              <a:t>R</a:t>
            </a:r>
            <a:r>
              <a:rPr sz="1600" b="1" dirty="0" smtClean="0">
                <a:solidFill>
                  <a:srgbClr val="3E3A39"/>
                </a:solidFill>
                <a:latin typeface="+mj-lt"/>
                <a:cs typeface="Arial"/>
              </a:rPr>
              <a:t>untime</a:t>
            </a:r>
            <a:endParaRPr lang="en-US" sz="1600" b="1" dirty="0" smtClean="0">
              <a:solidFill>
                <a:srgbClr val="3E3A39"/>
              </a:solidFill>
              <a:latin typeface="+mj-lt"/>
              <a:cs typeface="Arial"/>
            </a:endParaRPr>
          </a:p>
        </p:txBody>
      </p:sp>
      <p:sp>
        <p:nvSpPr>
          <p:cNvPr id="41" name="object 156"/>
          <p:cNvSpPr txBox="1"/>
          <p:nvPr/>
        </p:nvSpPr>
        <p:spPr>
          <a:xfrm>
            <a:off x="6837715" y="4650573"/>
            <a:ext cx="2649181" cy="318036"/>
          </a:xfrm>
          <a:prstGeom prst="rect">
            <a:avLst/>
          </a:prstGeom>
        </p:spPr>
        <p:txBody>
          <a:bodyPr vert="horz" wrap="square" lIns="0" tIns="71120" rIns="0" bIns="0" rtlCol="0" anchor="ctr">
            <a:spAutoFit/>
          </a:bodyPr>
          <a:lstStyle>
            <a:defPPr>
              <a:defRPr lang="zh-TW"/>
            </a:defPPr>
            <a:lvl1pPr marL="72000" algn="l">
              <a:spcBef>
                <a:spcPts val="210"/>
              </a:spcBef>
              <a:tabLst>
                <a:tab pos="73025" algn="l"/>
              </a:tabLst>
              <a:defRPr sz="1600" b="1">
                <a:solidFill>
                  <a:srgbClr val="3E3A39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N</a:t>
            </a:r>
            <a:r>
              <a:rPr lang="en-US" altLang="zh-CN" dirty="0"/>
              <a:t>otification</a:t>
            </a:r>
            <a:endParaRPr dirty="0"/>
          </a:p>
        </p:txBody>
      </p:sp>
      <p:sp>
        <p:nvSpPr>
          <p:cNvPr id="42" name="object 156"/>
          <p:cNvSpPr txBox="1"/>
          <p:nvPr/>
        </p:nvSpPr>
        <p:spPr>
          <a:xfrm>
            <a:off x="6837715" y="3012009"/>
            <a:ext cx="2276776" cy="318036"/>
          </a:xfrm>
          <a:prstGeom prst="rect">
            <a:avLst/>
          </a:prstGeom>
        </p:spPr>
        <p:txBody>
          <a:bodyPr vert="horz" wrap="square" lIns="0" tIns="71120" rIns="0" bIns="0" rtlCol="0" anchor="ctr">
            <a:spAutoFit/>
          </a:bodyPr>
          <a:lstStyle>
            <a:defPPr>
              <a:defRPr lang="zh-TW"/>
            </a:defPPr>
            <a:lvl1pPr marL="72000" algn="l">
              <a:spcBef>
                <a:spcPts val="210"/>
              </a:spcBef>
              <a:tabLst>
                <a:tab pos="73025" algn="l"/>
              </a:tabLst>
              <a:defRPr sz="1600" b="1">
                <a:solidFill>
                  <a:srgbClr val="3E3A39"/>
                </a:solidFill>
                <a:latin typeface="+mj-lt"/>
                <a:cs typeface="Arial"/>
              </a:defRPr>
            </a:lvl1pPr>
          </a:lstStyle>
          <a:p>
            <a:r>
              <a:rPr dirty="0"/>
              <a:t>Data</a:t>
            </a:r>
            <a:r>
              <a:rPr lang="en-US" dirty="0"/>
              <a:t> L</a:t>
            </a:r>
            <a:r>
              <a:rPr lang="en-US" altLang="zh-CN" dirty="0"/>
              <a:t>og</a:t>
            </a:r>
            <a:endParaRPr lang="en-US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22040" r="6643" b="-181"/>
          <a:stretch/>
        </p:blipFill>
        <p:spPr>
          <a:xfrm>
            <a:off x="8656384" y="1836000"/>
            <a:ext cx="1066997" cy="96145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3961" r="40312" b="13405"/>
          <a:stretch/>
        </p:blipFill>
        <p:spPr>
          <a:xfrm>
            <a:off x="10113443" y="1879577"/>
            <a:ext cx="1036558" cy="58683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0036945" y="2535849"/>
            <a:ext cx="1721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50" dirty="0">
                <a:latin typeface="+mj-lt"/>
              </a:rPr>
              <a:t>Add-On for KW MULTIPROG</a:t>
            </a:r>
            <a:endParaRPr lang="zh-CN" altLang="en-US" sz="1050" dirty="0">
              <a:latin typeface="+mj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74" y="3693371"/>
            <a:ext cx="964268" cy="45652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23456" r="11506" b="24504"/>
          <a:stretch/>
        </p:blipFill>
        <p:spPr>
          <a:xfrm>
            <a:off x="9958486" y="3683947"/>
            <a:ext cx="653337" cy="31206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5570" r="5373" b="13216"/>
          <a:stretch/>
        </p:blipFill>
        <p:spPr>
          <a:xfrm>
            <a:off x="10890197" y="3407372"/>
            <a:ext cx="787869" cy="78025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4008" r="15177" b="12399"/>
          <a:stretch/>
        </p:blipFill>
        <p:spPr>
          <a:xfrm>
            <a:off x="9080622" y="3440479"/>
            <a:ext cx="606748" cy="790271"/>
          </a:xfrm>
          <a:prstGeom prst="rect">
            <a:avLst/>
          </a:prstGeom>
        </p:spPr>
      </p:pic>
      <p:sp>
        <p:nvSpPr>
          <p:cNvPr id="51" name="右箭头 50"/>
          <p:cNvSpPr/>
          <p:nvPr/>
        </p:nvSpPr>
        <p:spPr>
          <a:xfrm>
            <a:off x="8364152" y="3746820"/>
            <a:ext cx="427776" cy="19272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26" y="5114843"/>
            <a:ext cx="720000" cy="720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87" y="5150709"/>
            <a:ext cx="720000" cy="71930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30" y="5185179"/>
            <a:ext cx="720000" cy="72000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6816787" y="5875553"/>
            <a:ext cx="2373095" cy="312136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Event Management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3"/>
          <a:stretch/>
        </p:blipFill>
        <p:spPr>
          <a:xfrm flipH="1">
            <a:off x="9214334" y="4528881"/>
            <a:ext cx="1835918" cy="167539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642" y="5474843"/>
            <a:ext cx="336883" cy="33688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43" y="4746988"/>
            <a:ext cx="350553" cy="438191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0932340" y="556995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altLang="zh-CN" sz="1200" b="1" dirty="0" smtClean="0">
                <a:latin typeface="+mj-lt"/>
              </a:rPr>
              <a:t>SMS</a:t>
            </a:r>
          </a:p>
          <a:p>
            <a:pPr marL="285750" indent="-285750" algn="l">
              <a:buFontTx/>
              <a:buChar char="-"/>
            </a:pPr>
            <a:r>
              <a:rPr lang="en-US" altLang="zh-CN" sz="1200" b="1" dirty="0" err="1" smtClean="0">
                <a:latin typeface="+mj-lt"/>
              </a:rPr>
              <a:t>eMail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62" name="object 156"/>
          <p:cNvSpPr txBox="1"/>
          <p:nvPr/>
        </p:nvSpPr>
        <p:spPr>
          <a:xfrm>
            <a:off x="6763218" y="1790121"/>
            <a:ext cx="2276776" cy="46679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44600" lvl="2" indent="-228600" algn="l">
              <a:spcBef>
                <a:spcPts val="210"/>
              </a:spcBef>
              <a:buFont typeface="Calibri" panose="020F0502020204030204" pitchFamily="34" charset="0"/>
              <a:buChar char="-"/>
              <a:tabLst>
                <a:tab pos="112395" algn="l"/>
              </a:tabLst>
            </a:pPr>
            <a:r>
              <a:rPr lang="en-US" sz="1200" spc="5" dirty="0" smtClean="0">
                <a:solidFill>
                  <a:srgbClr val="3E3A39"/>
                </a:solidFill>
                <a:latin typeface="+mj-lt"/>
                <a:cs typeface="Arial"/>
              </a:rPr>
              <a:t>Calculation </a:t>
            </a:r>
            <a:r>
              <a:rPr lang="en-US" sz="1200" spc="5" dirty="0">
                <a:solidFill>
                  <a:srgbClr val="3E3A39"/>
                </a:solidFill>
                <a:latin typeface="+mj-lt"/>
                <a:cs typeface="Arial"/>
              </a:rPr>
              <a:t>Tag</a:t>
            </a:r>
          </a:p>
          <a:p>
            <a:pPr marL="444600" lvl="2" indent="-228600" algn="l">
              <a:spcBef>
                <a:spcPts val="210"/>
              </a:spcBef>
              <a:buFont typeface="Calibri" panose="020F0502020204030204" pitchFamily="34" charset="0"/>
              <a:buChar char="-"/>
              <a:tabLst>
                <a:tab pos="112395" algn="l"/>
              </a:tabLst>
            </a:pPr>
            <a:r>
              <a:rPr lang="en-US" sz="1200" spc="5" dirty="0">
                <a:solidFill>
                  <a:srgbClr val="3E3A39"/>
                </a:solidFill>
                <a:latin typeface="+mj-lt"/>
                <a:cs typeface="Arial"/>
              </a:rPr>
              <a:t>KW S</a:t>
            </a:r>
            <a:r>
              <a:rPr lang="en-US" altLang="zh-CN" sz="1200" spc="5" dirty="0">
                <a:solidFill>
                  <a:srgbClr val="3E3A39"/>
                </a:solidFill>
                <a:latin typeface="+mj-lt"/>
                <a:cs typeface="Arial"/>
              </a:rPr>
              <a:t>ervice Enable</a:t>
            </a:r>
            <a:endParaRPr sz="1200" spc="5" dirty="0">
              <a:solidFill>
                <a:srgbClr val="3E3A39"/>
              </a:solidFill>
              <a:latin typeface="+mj-lt"/>
              <a:cs typeface="Arial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749049" y="4243952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1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Select available storage devices</a:t>
            </a:r>
            <a:endParaRPr lang="en-US" altLang="zh-CN" sz="1100" b="0" i="1" dirty="0"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69" name="圖片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9" y="3697437"/>
            <a:ext cx="816953" cy="468108"/>
          </a:xfrm>
          <a:prstGeom prst="rect">
            <a:avLst/>
          </a:prstGeom>
        </p:spPr>
      </p:pic>
      <p:pic>
        <p:nvPicPr>
          <p:cNvPr id="70" name="圖片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0" y="4458074"/>
            <a:ext cx="638971" cy="589121"/>
          </a:xfrm>
          <a:prstGeom prst="rect">
            <a:avLst/>
          </a:prstGeom>
        </p:spPr>
      </p:pic>
      <p:sp>
        <p:nvSpPr>
          <p:cNvPr id="71" name="文字方塊 22"/>
          <p:cNvSpPr txBox="1"/>
          <p:nvPr/>
        </p:nvSpPr>
        <p:spPr>
          <a:xfrm>
            <a:off x="676116" y="4154598"/>
            <a:ext cx="835678" cy="26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PLC &amp; PAC</a:t>
            </a:r>
            <a:r>
              <a:rPr kumimoji="0" lang="en-US" altLang="zh-CN" sz="1100" dirty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s</a:t>
            </a:r>
            <a:endParaRPr kumimoji="0" lang="zh-TW" altLang="en-US" sz="1100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2" name="文字方塊 25"/>
          <p:cNvSpPr txBox="1"/>
          <p:nvPr/>
        </p:nvSpPr>
        <p:spPr>
          <a:xfrm>
            <a:off x="696250" y="5009872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Remote IO</a:t>
            </a:r>
            <a:endParaRPr kumimoji="0" lang="zh-TW" altLang="en-US" sz="1100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3" name="文字方塊 59"/>
          <p:cNvSpPr txBox="1"/>
          <p:nvPr/>
        </p:nvSpPr>
        <p:spPr>
          <a:xfrm>
            <a:off x="403770" y="1375278"/>
            <a:ext cx="1307264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S</a:t>
            </a:r>
            <a:r>
              <a:rPr kumimoji="0" lang="en-US" altLang="zh-CN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ensor &amp;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N</a:t>
            </a:r>
            <a:r>
              <a:rPr kumimoji="0" lang="en-US" altLang="zh-CN" sz="1600" dirty="0">
                <a:solidFill>
                  <a:srgbClr val="898989"/>
                </a:solidFill>
                <a:latin typeface="Franklin Gothic Demi Cond" panose="020B0706030402020204" pitchFamily="34" charset="0"/>
                <a:ea typeface="新細明體"/>
                <a:cs typeface="Calibri" panose="020F0502020204030204" pitchFamily="34" charset="0"/>
              </a:rPr>
              <a:t>etworking</a:t>
            </a:r>
            <a:endParaRPr kumimoji="0" lang="zh-TW" altLang="en-US" sz="1600" dirty="0">
              <a:solidFill>
                <a:srgbClr val="898989"/>
              </a:solidFill>
              <a:latin typeface="Franklin Gothic Demi Cond" panose="020B070603040202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4" name="object 121"/>
          <p:cNvSpPr>
            <a:spLocks noChangeAspect="1"/>
          </p:cNvSpPr>
          <p:nvPr/>
        </p:nvSpPr>
        <p:spPr>
          <a:xfrm>
            <a:off x="846151" y="2001756"/>
            <a:ext cx="495608" cy="588458"/>
          </a:xfrm>
          <a:prstGeom prst="rect">
            <a:avLst/>
          </a:prstGeom>
          <a:blipFill>
            <a:blip r:embed="rId27" cstate="print"/>
            <a:srcRect/>
            <a:stretch>
              <a:fillRect l="-371911" t="-18207" r="-1054562" b="-4856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文字方塊 25"/>
          <p:cNvSpPr txBox="1"/>
          <p:nvPr/>
        </p:nvSpPr>
        <p:spPr>
          <a:xfrm>
            <a:off x="808460" y="2526515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Sensor</a:t>
            </a:r>
            <a:endParaRPr kumimoji="0" lang="zh-TW" altLang="en-US" sz="1100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6" name="文字方塊 25"/>
          <p:cNvSpPr txBox="1"/>
          <p:nvPr/>
        </p:nvSpPr>
        <p:spPr>
          <a:xfrm>
            <a:off x="734722" y="5843418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Database</a:t>
            </a:r>
            <a:endParaRPr kumimoji="0" lang="zh-TW" altLang="en-US" sz="1100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7" name="文字方塊 25"/>
          <p:cNvSpPr txBox="1"/>
          <p:nvPr/>
        </p:nvSpPr>
        <p:spPr>
          <a:xfrm>
            <a:off x="636939" y="3350062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Sm</a:t>
            </a:r>
            <a:r>
              <a:rPr kumimoji="0" lang="en-US" altLang="zh-CN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a</a:t>
            </a:r>
            <a:r>
              <a:rPr kumimoji="0" lang="en-US" altLang="zh-TW" sz="1100" dirty="0" smtClean="0">
                <a:solidFill>
                  <a:srgbClr val="898989"/>
                </a:solidFill>
                <a:latin typeface="Calibri" panose="020F0502020204030204" pitchFamily="34" charset="0"/>
                <a:ea typeface="新細明體"/>
                <a:cs typeface="Calibri" panose="020F0502020204030204" pitchFamily="34" charset="0"/>
              </a:rPr>
              <a:t>rt Meter</a:t>
            </a:r>
            <a:endParaRPr kumimoji="0" lang="zh-TW" altLang="en-US" sz="1100" dirty="0">
              <a:solidFill>
                <a:srgbClr val="898989"/>
              </a:solidFill>
              <a:latin typeface="Calibri" panose="020F0502020204030204" pitchFamily="34" charset="0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78" name="object 121"/>
          <p:cNvSpPr>
            <a:spLocks noChangeAspect="1"/>
          </p:cNvSpPr>
          <p:nvPr/>
        </p:nvSpPr>
        <p:spPr>
          <a:xfrm>
            <a:off x="866839" y="5339663"/>
            <a:ext cx="454233" cy="567450"/>
          </a:xfrm>
          <a:prstGeom prst="rect">
            <a:avLst/>
          </a:prstGeom>
          <a:blipFill>
            <a:blip r:embed="rId27" cstate="print"/>
            <a:srcRect/>
            <a:stretch>
              <a:fillRect l="-658693" t="-18804" r="-900106" b="-5344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21"/>
          <p:cNvSpPr>
            <a:spLocks noChangeAspect="1"/>
          </p:cNvSpPr>
          <p:nvPr/>
        </p:nvSpPr>
        <p:spPr>
          <a:xfrm>
            <a:off x="865355" y="2882682"/>
            <a:ext cx="457200" cy="522287"/>
          </a:xfrm>
          <a:prstGeom prst="rect">
            <a:avLst/>
          </a:prstGeom>
          <a:blipFill>
            <a:blip r:embed="rId27" cstate="print"/>
            <a:srcRect/>
            <a:stretch>
              <a:fillRect l="-808488" t="-18377" r="-573844" b="-499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文本框 82"/>
          <p:cNvSpPr txBox="1"/>
          <p:nvPr/>
        </p:nvSpPr>
        <p:spPr>
          <a:xfrm>
            <a:off x="427488" y="373498"/>
            <a:ext cx="554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+mj-lt"/>
              </a:rPr>
              <a:t>Data Processing Intelligence</a:t>
            </a:r>
          </a:p>
        </p:txBody>
      </p:sp>
    </p:spTree>
    <p:extLst>
      <p:ext uri="{BB962C8B-B14F-4D97-AF65-F5344CB8AC3E}">
        <p14:creationId xmlns:p14="http://schemas.microsoft.com/office/powerpoint/2010/main" val="1490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bg2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ummit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dirty="0">
            <a:solidFill>
              <a:schemeClr val="bg2"/>
            </a:solidFill>
            <a:latin typeface="+mj-ea"/>
            <a:ea typeface="+mj-ea"/>
          </a:defRPr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0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dirty="0">
            <a:solidFill>
              <a:schemeClr val="bg2"/>
            </a:solidFill>
            <a:latin typeface="+mj-ea"/>
            <a:ea typeface="+mj-ea"/>
          </a:defRPr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bg2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Summit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_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bg2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0b25adee-46df-4fea-ab63-1c9ca3911d36">2016</Year>
    <_dlc_DocId xmlns="4d700607-07e8-4e9a-a3dd-9b8fd9d7eccb">HMHPWZ3JEUXT-20-11413</_dlc_DocId>
    <_dlc_DocIdUrl xmlns="4d700607-07e8-4e9a-a3dd-9b8fd9d7eccb">
      <Url>http://sp.advantech.eu/IIOT-MKT/_layouts/15/DocIdRedir.aspx?ID=HMHPWZ3JEUXT-20-11413</Url>
      <Description>HMHPWZ3JEUXT-20-11413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75865A3583847B3311E56A86E0AB0" ma:contentTypeVersion="1" ma:contentTypeDescription="Create a new document." ma:contentTypeScope="" ma:versionID="152c7960855a14fe131ae847f57bceaf">
  <xsd:schema xmlns:xsd="http://www.w3.org/2001/XMLSchema" xmlns:xs="http://www.w3.org/2001/XMLSchema" xmlns:p="http://schemas.microsoft.com/office/2006/metadata/properties" xmlns:ns2="4d700607-07e8-4e9a-a3dd-9b8fd9d7eccb" xmlns:ns3="0b25adee-46df-4fea-ab63-1c9ca3911d36" targetNamespace="http://schemas.microsoft.com/office/2006/metadata/properties" ma:root="true" ma:fieldsID="d6543660f053f52827d5717962db5de3" ns2:_="" ns3:_="">
    <xsd:import namespace="4d700607-07e8-4e9a-a3dd-9b8fd9d7eccb"/>
    <xsd:import namespace="0b25adee-46df-4fea-ab63-1c9ca3911d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00607-07e8-4e9a-a3dd-9b8fd9d7ecc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5adee-46df-4fea-ab63-1c9ca3911d36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default="2016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E2255-064B-4A04-B723-3555B65E8C4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b25adee-46df-4fea-ab63-1c9ca3911d36"/>
    <ds:schemaRef ds:uri="4d700607-07e8-4e9a-a3dd-9b8fd9d7ecc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C4C141D-06D9-4DC0-B76D-B5631D45F81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667310-8D33-48D7-9EED-2C6934A590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B5132C-6667-45F3-8C93-DC4DB64E4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00607-07e8-4e9a-a3dd-9b8fd9d7eccb"/>
    <ds:schemaRef ds:uri="0b25adee-46df-4fea-ab63-1c9ca3911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ppt template (2)</Template>
  <TotalTime>14977</TotalTime>
  <Words>939</Words>
  <Application>Microsoft Office PowerPoint</Application>
  <PresentationFormat>自定义</PresentationFormat>
  <Paragraphs>240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24</vt:i4>
      </vt:variant>
      <vt:variant>
        <vt:lpstr>幻灯片标题</vt:lpstr>
      </vt:variant>
      <vt:variant>
        <vt:i4>12</vt:i4>
      </vt:variant>
    </vt:vector>
  </HeadingPairs>
  <TitlesOfParts>
    <vt:vector size="46" baseType="lpstr">
      <vt:lpstr>微軟正黑體</vt:lpstr>
      <vt:lpstr>新細明體</vt:lpstr>
      <vt:lpstr>Arial</vt:lpstr>
      <vt:lpstr>Calibri</vt:lpstr>
      <vt:lpstr>Franklin Gothic Demi</vt:lpstr>
      <vt:lpstr>Franklin Gothic Demi Cond</vt:lpstr>
      <vt:lpstr>Garamond</vt:lpstr>
      <vt:lpstr>Tahoma</vt:lpstr>
      <vt:lpstr>Times New Roman</vt:lpstr>
      <vt:lpstr>Wingdings</vt:lpstr>
      <vt:lpstr>blank</vt:lpstr>
      <vt:lpstr>Stream</vt:lpstr>
      <vt:lpstr>4_Stream</vt:lpstr>
      <vt:lpstr>5_Stream</vt:lpstr>
      <vt:lpstr>6_Stream</vt:lpstr>
      <vt:lpstr>1_blank</vt:lpstr>
      <vt:lpstr>2_blank</vt:lpstr>
      <vt:lpstr>3_blank</vt:lpstr>
      <vt:lpstr>4_blank</vt:lpstr>
      <vt:lpstr>3_Summit16x9</vt:lpstr>
      <vt:lpstr>5_blank</vt:lpstr>
      <vt:lpstr>70_Stream</vt:lpstr>
      <vt:lpstr>6_blank</vt:lpstr>
      <vt:lpstr>自訂設計</vt:lpstr>
      <vt:lpstr>7_blank</vt:lpstr>
      <vt:lpstr>3_自訂設計</vt:lpstr>
      <vt:lpstr>4_自訂設計</vt:lpstr>
      <vt:lpstr>4_Summit16x9</vt:lpstr>
      <vt:lpstr>1_自訂設計</vt:lpstr>
      <vt:lpstr>7_自訂設計</vt:lpstr>
      <vt:lpstr>5_自訂設計</vt:lpstr>
      <vt:lpstr>6_自訂設計</vt:lpstr>
      <vt:lpstr>8_自訂設計</vt:lpstr>
      <vt:lpstr>2_自訂設計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ppt template</dc:title>
  <dc:creator>Livia.xiang</dc:creator>
  <cp:lastModifiedBy>Livia.Xiang</cp:lastModifiedBy>
  <cp:revision>628</cp:revision>
  <dcterms:created xsi:type="dcterms:W3CDTF">2016-05-04T14:42:36Z</dcterms:created>
  <dcterms:modified xsi:type="dcterms:W3CDTF">2019-09-27T07:03:08Z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0x01010039175865A3583847B3311E56A86E0AB0</vt:lpwstr>
  </property>
  <property fmtid="{D5CDD505-2E9C-101B-9397-08002B2CF9AE}" pid="3" name="_dlc_DocIdItemGuid">
    <vt:lpwstr>7d2c4a3a-f5cd-468e-9093-f2d4b898e5d8</vt:lpwstr>
  </property>
</Properties>
</file>