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44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E5D4E-F3A9-4C26-AB1E-E2FD48A5F8B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20E7-9B61-484C-8F7C-51053FFB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605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E5D4E-F3A9-4C26-AB1E-E2FD48A5F8B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20E7-9B61-484C-8F7C-51053FFB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5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E5D4E-F3A9-4C26-AB1E-E2FD48A5F8B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20E7-9B61-484C-8F7C-51053FFB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92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E5D4E-F3A9-4C26-AB1E-E2FD48A5F8B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20E7-9B61-484C-8F7C-51053FFB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58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E5D4E-F3A9-4C26-AB1E-E2FD48A5F8B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20E7-9B61-484C-8F7C-51053FFB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9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E5D4E-F3A9-4C26-AB1E-E2FD48A5F8B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20E7-9B61-484C-8F7C-51053FFB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0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E5D4E-F3A9-4C26-AB1E-E2FD48A5F8B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20E7-9B61-484C-8F7C-51053FFB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29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E5D4E-F3A9-4C26-AB1E-E2FD48A5F8B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20E7-9B61-484C-8F7C-51053FFB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3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E5D4E-F3A9-4C26-AB1E-E2FD48A5F8B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20E7-9B61-484C-8F7C-51053FFB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3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E5D4E-F3A9-4C26-AB1E-E2FD48A5F8B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20E7-9B61-484C-8F7C-51053FFB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6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E5D4E-F3A9-4C26-AB1E-E2FD48A5F8B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20E7-9B61-484C-8F7C-51053FFB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0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E5D4E-F3A9-4C26-AB1E-E2FD48A5F8B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120E7-9B61-484C-8F7C-51053FFB6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4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://www.google.com/url?sa=i&amp;rct=j&amp;q=&amp;esrc=s&amp;frm=1&amp;source=images&amp;cd=&amp;cad=rja&amp;docid=CGzeB0ZlTqHfrM&amp;tbnid=gd1k5fxDGbIByM:&amp;ved=0CAUQjRw&amp;url=http://ww2.cox.com/residential/support/internet/article.cox?articleId%3Da5cfff80-641f-11df-ccef-000000000000&amp;ei=HeWHUqvXDKPEyQHbp4GABg&amp;bvm=bv.56643336,d.aWc&amp;psig=AFQjCNHFwSkWZyggzvuEm8XgnrEYx-pfFQ&amp;ust=1384724120139163" TargetMode="External"/><Relationship Id="rId7" Type="http://schemas.openxmlformats.org/officeDocument/2006/relationships/image" Target="../media/image8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hyperlink" Target="http://www.google.com/url?sa=i&amp;rct=j&amp;q=&amp;esrc=s&amp;frm=1&amp;source=images&amp;cd=&amp;cad=rja&amp;docid=0g-8yqHOa-2l5M&amp;tbnid=_VVvOKEUI_cRjM:&amp;ved=0CAUQjRw&amp;url=http://www.mecco.com/ethermarkip/&amp;ei=9-WHUonzC-_iyAGStIHwAg&amp;psig=AFQjCNHVhBT80_oAmBzfOcSf2ZSrOLhXuA&amp;ust=1384724250148376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Application</a:t>
            </a:r>
            <a:br>
              <a:rPr lang="en-US" dirty="0" smtClean="0"/>
            </a:br>
            <a:r>
              <a:rPr lang="en-US" dirty="0" smtClean="0"/>
              <a:t>Example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Creating access from wired to wireless devices using Airborne AP –</a:t>
            </a:r>
          </a:p>
          <a:p>
            <a:r>
              <a:rPr lang="en-US" dirty="0" smtClean="0"/>
              <a:t>Ethernet Role Bridge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273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PLC attached to </a:t>
            </a:r>
            <a:r>
              <a:rPr lang="en-US" dirty="0" err="1" smtClean="0"/>
              <a:t>ethernet</a:t>
            </a:r>
            <a:r>
              <a:rPr lang="en-US" dirty="0" smtClean="0"/>
              <a:t> port of Airborne AP with PLC Static IP address 192.168.10.202 Wireless laptop attached to Airborne AP with a Static IP of 192.168.10.200 address. The laptops and PLC need to be on the same network.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170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Express Setup Configuration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-1" t="18008" r="36539" b="11407"/>
          <a:stretch/>
        </p:blipFill>
        <p:spPr bwMode="auto">
          <a:xfrm>
            <a:off x="1737360" y="1571222"/>
            <a:ext cx="6492240" cy="46634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85693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Device connected to Ethernet</a:t>
            </a:r>
            <a:br>
              <a:rPr lang="en-US" sz="3200" dirty="0" smtClean="0"/>
            </a:br>
            <a:r>
              <a:rPr lang="en-US" sz="3200" dirty="0" smtClean="0"/>
              <a:t>of </a:t>
            </a:r>
            <a:r>
              <a:rPr lang="en-US" sz="3200" dirty="0" err="1" smtClean="0"/>
              <a:t>AirborneAP</a:t>
            </a:r>
            <a:r>
              <a:rPr lang="en-US" sz="3200" dirty="0" smtClean="0"/>
              <a:t> settings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Ethernet Static IP address: 192.168.10.202</a:t>
            </a:r>
            <a:endParaRPr lang="en-US" dirty="0" smtClean="0"/>
          </a:p>
          <a:p>
            <a:r>
              <a:rPr lang="en-US" sz="2800" dirty="0" smtClean="0"/>
              <a:t>Subnet Mask: 255.255.255.0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32532" t="35345" r="28686" b="17948"/>
          <a:stretch/>
        </p:blipFill>
        <p:spPr bwMode="auto">
          <a:xfrm>
            <a:off x="2514599" y="3200400"/>
            <a:ext cx="4285615" cy="32259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54937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Device Connected to Wireless of </a:t>
            </a:r>
            <a:r>
              <a:rPr lang="en-US" dirty="0" err="1" smtClean="0"/>
              <a:t>AirborneAP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</a:t>
            </a:r>
            <a:r>
              <a:rPr lang="en-US" dirty="0" smtClean="0"/>
              <a:t> </a:t>
            </a:r>
            <a:r>
              <a:rPr lang="en-US" dirty="0" smtClean="0"/>
              <a:t>address </a:t>
            </a:r>
            <a:r>
              <a:rPr lang="en-US" dirty="0" smtClean="0"/>
              <a:t>192.168.10.200</a:t>
            </a:r>
            <a:endParaRPr lang="en-US" dirty="0" smtClean="0"/>
          </a:p>
          <a:p>
            <a:r>
              <a:rPr lang="en-US" dirty="0" smtClean="0"/>
              <a:t>Subnet Mask 255.255.255.0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t="1" r="16034" b="47820"/>
          <a:stretch/>
        </p:blipFill>
        <p:spPr>
          <a:xfrm>
            <a:off x="1546536" y="3200400"/>
            <a:ext cx="5394960" cy="246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133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Ping from Wireless to Wired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Ping from wireless </a:t>
            </a:r>
            <a:r>
              <a:rPr lang="en-US" dirty="0" smtClean="0"/>
              <a:t>192.168.10.200 </a:t>
            </a:r>
            <a:r>
              <a:rPr lang="en-US" dirty="0" smtClean="0"/>
              <a:t>to wired </a:t>
            </a:r>
            <a:r>
              <a:rPr lang="en-US" dirty="0" smtClean="0"/>
              <a:t>192.168.10.202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t="48941" r="25731" b="27661"/>
          <a:stretch/>
        </p:blipFill>
        <p:spPr>
          <a:xfrm>
            <a:off x="1600200" y="3361386"/>
            <a:ext cx="5303520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069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062308"/>
            <a:ext cx="1176338" cy="12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AutoShape 2" descr="data:image/jpeg;base64,/9j/4AAQSkZJRgABAQAAAQABAAD/2wCEAAkGBxQQEBUUERQWFhUXGBYVFBcXFxYXFRcXFhgYFhcYFRYYHCggGBolHBQUITEhJSkrLi4vGB8zODMsNygtLisBCgoKDg0OGhAQGiwkHB0tLC43LywsLC8sNys0LCwsNzMsLCwsKywvNywsNzcvLDAsKyw3NywsNzAsLCwsMi80N//AABEIAKkBKgMBIgACEQEDEQH/xAAcAAEBAAIDAQEAAAAAAAAAAAAABgQFAgMHAQj/xABTEAABAwIDAQkIEAQDBQkAAAABAAIDBBEFEiExBhMUIjVBUZHUFjJUYXFylLEVMzRSU1VzdIGCg5KzwdHSB0KToSPT4UNEorLxJCVFYoSjtMLw/8QAGAEBAQEBAQAAAAAAAAAAAAAAAAECBAP/xAAoEQEBAAIBAgUCBwAAAAAAAAAAAQIRIQMEEkFRYaExkRMiQnGxwfD/2gAMAwEAAhEDEQA/APVMUxeobUiCmgilO9CVzpJ3QgAvLAAGwvvs8S4cOxLwOl9Nk7IubeVXfNG/jOW9QT/DsS8DpfTZOyJw7EvA6X02TsioEQT/AA7EvA6X02TsicOxLwOl9Nk7IqBEE/w7EvA6X02TsicOxLwOl9Nk7IqBEE/w7EvA6X02TsicOxLwOl9Nk7IqBEE/w7EvA6X02TsicOxLwOl9Nk7IqBEE/wAOxLwOl9Nk7InDsS8DpfTZOyKgWsix+BxcDIGZTlJkBjBOZ7OKX2DuNG8adCDC4diXgdL6bJ2ROHYl4HS+mydkW1bicReGCRhccwsHA8ZpAc2/vuMOLtXGXFoWvbGZGZ3P3sNDgXZ8pfYgajitJ1Qazh2JeB0vpsnZE4diXgdL6bJ2RbGbGYWPLHvDSDY5uKBxQ7MSdMmoGbZc2vfRdsmIwttmljFzYXe0XNwLDXXVzR9I6UGp4diXgdL6bJ2ROHYl4HS+mydkVAiCf4diXgdL6bJ2ROHYl4HS+mydkVAiCf4diXgdL6bJ2ROHYl4HS+mydkW/JttWplx1oJDWkjpva6DG4diXgdL6bJ2ROHYl4HS+mydkXd7Pj3h609nx7w9aGnTw7EvA6X02TsicOxLwOl9Nk7Iu72fHvD1p7Pj3h60NOnh2JeB0vpsnZE4diXgdL6bJ2Rd3s+PeHrT2fHvD1oOnh2JeB0vpsnZE4diXgdL6bJ2RbGgxRsptbK7mB5/Is9BP8OxLwOl9Nk7InDsS8DpfTZOyKgRBP8OxLwOl9Nk7InDsS8DpfTZOyKgRBPUeNVIq44Kmmij31kr2ujqHS+1GMEOa6Blr76Nb8xVCp7E+VaL5Gt9dKqFBom8qu+aN/Gct6tE3lV3zRv4zlvUBERAUnUbpZmVEkRYyzZ42tNnXMBDGPPfayCSQeKzhoqWtqN6jc+18oLrbL28ampN2QH+x/wCMftQcp913FaWsaCZIWuu+4ySPhB3uwGd+WbZpYg7eftp91JkDd7hvmt3ziwXc5zW7WXI4hubadBWJ3Zt8H2ajjD9q+t3aN+A/4x+1Ta6U+H1QmijlaCBIxrwDtAcA4A259VkLV4PiwqC4BmXKBz3238XiW0VQREQFFPwOkc2ZpnmibK5+Z4McIcXOmzNY8RgP1lkGt3WA1I22q00+51jwQZJcpzWaHNytEgcHtaMuxwkcLm5GliLIMKOlpGTtk4UN8h30NBkh4jXWMkZFr5RvZ26jKddNOeSkiJqDUjKxzpR/iRljc+/BwFhcgufKdSTdthssu6r3MRvjkY1zml4cL6ENJkllBtbUZp3adAHlSfcvG/Nmklu4ESG7OPffLE8TQjfX2y2Gy4NkHzERSPlD3VDGSkxQsIkiDg8OdJGxocDd5Obim97bNEptysMb2ODpCI+8YSwsB4lz3mY6xtOpXbTbm4mSiW8jnCR0oDnAtDn75msLaAmZ5t02tposyowqGQ5nxgm+a+u3ia/+1H90IM1FrRgVPmLt6bc5iTr/ADb7m5+ff5vvlcxgsAFt7btDufa1wkGvic0FBnri9wAuTYDaVgDAqfKGiJuUWsBcbGtYOfXisYPqhTO6GodHUmKFjRmsTYWLnPc55zG9jxnuP0lBssVxMyHK3Rn/ADeXxLWrEyVPwY6x+5MlT8GOsfuWWmWixMlT8GOtv7kyVPwY6x+5BlosTJU/Bjrb+5fclT8GOsfuQZSLEyVPwY62/uTJU/BjrH7kGYDbUKhwrFM/Ffo7mPM7/VSWSp+DHWP3LjK6oYC50YAGpNxp1OVHoiLU7mK509OHPtcEt06Bsv41tlWRERBPYnyrRfI1vrpVQqexPlWi+RrfXSqhQaJvKrvmjfxnLerRN5Vd80b+M5b1AREQYWN+5pfMd6l5nUcy9Lxv3NL5jvUvKsccRBIQbEMeQRtGilWMfgH/AGls+c6RujyHVmubjDodxv7BZo2qf3OYS2anbI+aVznX2SOGXmtodq57lcw39jnmTJM5jXE30GiivVNx/fSeRnrcqdS+47vpPIz1uVQtRKIiIgiIgIiICIiAiIgKHx/lJv2auFD4/wApN+zUqxtlr8VxLemkty6aPe48WM6EAtHGc43FmjrWdK/K0u6AT1C6jPZF0Ac/vixsRLSSA6So/wAV7nW6A2w6NFRncOqCbjfzfUWZTs+lsbrut5SthheLF9w8ggaOfbe3MdewbJG46E30IJB8S1TtzELrkvkuTcuJByOdlLWnS7u+Gvi5l1Cu3yzDcNZM2neC4kvjkBYS887gW3/6IixXGR+UElYmDSl0DMxuRdhPSWEtv/Zd1YNL7QNoRWsdumhDi03uObn0NuhcqfdHFI7K25N7fSNoOihsapnxvklawmQNLWtsbEF2bm2rP3O0JbLmaDYvMj77LuGoRnb0IG6xMX9ok80rvp22aL+XyeJdGLe0SeaVGmbuI9y/Xd+SoFP7iPcv13fkqBWIIiIJ7E+VaL5Gt9dKqFT2J8q0XyNb66VUKDRN5Vd80b+M5b1aJvKrvmjfxnLeoCIiDBxv3NL5jvUvMayIPGQ2IdxddnG01t5V6djfuaXzHepeav75nnN/5gpViZwySh4VwOGZzZHymEtDJ2sL82TUh+y42qin3PjD5DE3Lq1shLc1uMXN/mO3if3Xl9RuOrqjFZGsgnj3ypkyzGKVrGXkdZ5eG6N57r1nd/h8hqQGzPB3mPba3fSiwIAIGl9bnUpXr0scc8tZZeGet3/Sr3Hd9J5GetyqF59uDoqljHhssYdZubfGOlvq7W4kaSs3dA/FGzR8FDH2B3yzcsJ1GW4e+9++708+vMpvh6ztpl1Lhjnj583iLRdbJmu71wPPoQdFrsOkqZIXCqjZG7KReOQu5tou3i9ZWjZQimfvccoD262cbE32W5im+fZ43p63N8z05n3WKKQrcVniJe8lthstxTbxbLqrp5MzGu6QD1i608nYiIgIiICIiAofH+Um/Zq4UPj/ACk37NSrG1c24IOwgg/So52Hkh7JdGtYI53c7d61hlaP5g5ulvKrMBdFdhplA79jmm7XMuCDs1Gxw8RVE2MTnBG9MhfG0ZWSOkaTk0vmdmFico5tF0NpmMAfCd8jEm+k3zOfMNI4RpqLuvfnuVsn7l5C6+WnPjNOb/SGuDSfoW0w/CTEcxL3utl2ZWNF72ZG3Ro08qI5YXTmKFjXd8BxvOOrv7krumflaSf+q7F0VbCRcc2qKnn7qIg8s3sZtTaw2A2v1rnQ7pI5n5WMF8xadBoRtCmsZwqUOe+Jl5bEMNrixde3Qs7AcLcyQODMozF7r31cRrYFVldNdcXHOsXFvaJPNKyIGZW2+k/SsfF/aJPNKy0ztxHuX67vyW/Wg3Ee5fru/Jb9WIIiIJ7E+VaL5Gt9dKqFT2J8q0XyNb66VUKDRN5Vd80b+M5b1aJvKrvmjfxnLeoCIiDBxv3NL5jvUvM523IHTYdZsvRd0tTkgcLXzAt/tqV53KeM3ytP9wpVjQ4luzw+nqJIJHVeaOR0TnCKItu1xaSP8S5GnRdUWJ0rI3s3qTfWPijmY/TVry+1rbRZoP0rzndH/DmvqMQnexkQjlqJHNkNRT2DHyEh5bvma1je1r+JeiVmHNpRT07ZBJvVNDGXi1iWulvoCbbdiUV+43vpPNZ/9lUKQ3Jz5ZC334Av0WBKr0hXxwuFp8WwJlRq8XdawcOK8DouNo8R0W5RVEviNIY6YsALi0NDQdrrOFh9NlKYBuslpKp8dWCI3PtI122B3vm82XYSNhHGHPm9TUH/ABPwRpi4UxtnsLRMRe7oycgJA52ktJPM0OvsFujt7hvwZzjL4eHcTPXjxvM+V21wIuNQdQVqt0uJOpomvaWi8jGEuy2Acde+e1t/K4Ke/hdi5kgdTvPGhtvfSYnbB9U3b4hkVq9wAJOgAufIF5dTC4ZXG+T06eczxmU80uN08jX8ZkbmB2V2R5L+NJHGx1rWud9By3tbUOKUu690vtcAIBiaXGRzW5ppBGy2aPMRqbnLtaRroVuIsXaX2OjT3rtbE6WAPPtPUtksNpOm3Zb6AY4wLuhvnc5uVskkcZzHJa533i2JvY3y6A1iIgKHx/lJv2auFD4/yk37NSrG7pu/b5R61lYrUuZNThp0c8hw6RYD81i03ft8o9a78Xic6anIFwHm/i0B/IqxK2yIiCfk2nylfF9k2nylcVFEsi+oPixMW9ok80rLWJi/tEnmlBnbiPcv13fkt+tBuI9y/Xd+S36sQREQT2J8q0XyNb66VUKnsT5Vovka310qoUGibyq75o38Zy3q0TeVXfNG/jOW9QEREETu8xYsmhhbbjBxcTzA6C33Spqc6r1d8LXG5aCekgEr5wdnvW9QU0u3kmiXXrfB2e9b1BODs963qCaNvNWYtwaWnOha5wDr7baajrK9PXUadh2tb1BdqoIiIguMkYc0tcAQQQQdQQdCCOcLkiDxfBW8DxVjc1hHO6G5J1Y4mMB3TcFu3nsV7NIwOaWnYQQfIdCvHf4mwBtfNYWzxxud/wCZ2Usv91jB9C9hhlD2hzdjgHDyEXC6+6/NMM/Wfw5O2/Lc8PSuk0LCALaC/Oefb6gslEXI6xERAUPj/KTfs1cKHx/lJv2alWN3Td+3yj1rsxx8wnpBF3hlO/eblPjXXTd+3yj1rYYjVvjMYZEZA52VxH8o6T/+5lUYu6t8opJDB7Zxcv3m32+K62sd7C+2wv5VyRBPybT5SuK5SbT5SuKiiIiAsTFvaJPNKy1iYv7RJ5pQZu4j3L9d35KgWg3Ee5fru/Jb9WIIiIJ7E+VaL5Gt9dKqFT2J8q0XyNb66VUKDRN5Vd80b+M5b1aJvKrvmjfxnLeoCIiAiIgIiICIiAiIgIiIPK/4sRnhcfQ6GzTzEte7NbptnZfzh0r0Pc7UCWjp3tBAdDE4X22LAdbKf/ibg+/Uwnb39PmO0+1OtvgA2XuxjvqnpWv/AIWYzcPpXHVoMsW3vMwEgvsADnsts789BXXlPH28s/Tb8uTG+DuLL+qT4egoiLkdYiIgKHx/lJv2auFD4/yk37NSrG6gNnC/SFl4kzfTGWT73lcHOAPfjoNiP73GuxT+6GodHTucxxa67ACLXF3AG1x0KT9l6j4Z/Uz9qGnrXCWe+b1hOEs983rC8m9lan4WT7rP2r57L1Hwz+pn7U2aX8h1PlK4qC9l6j4Z/Uz9qey9R8M/qZ+1Ni9X1QPsvUfDP6mftT2XqPhn9TP2oL1YmL+0SeaVLYbis5mjDpXEF7WkENsQTbmaqnF/aJPNKDN3Ee5fru/JUC0G4j3L9d35LfqxBERBPYnyrRfI1vrpVQqexPlWi+RrfXSqhQaJvKrvmjfxnLerRN5Vd80b+M5b1AREQEREBERAREQEREBERB8IXi2JUb8KrwI7WjO+wC5IMTi5rWuO3YHNPkvzr2pa3G8DhrGBs7L5blrgS1zSRbRw+jQ6GwuDZe/Q6v4du+Zfq8ev0vxJxxZ9HRuf3SQVrRvbgJMuZ8RPHbrY+UX5x0jpW5XkmNbgKmBwdDadrS0tLeJM11zZwadNLDjB17nYNqxKbdXXULy2R776/wCHVNcee2ZpcQ8jikAhxbtsvW9tjnz0spfbzeU7m4cdXGz38nsy+Zh0rzfCN1NRiDZGucxuUCxhzNNzc2cS920MdstzrvknfvDAJCACWkcZxcTq2waczjt012bCuXqYZYXw5fV09PPHOeKXhctrozJvYcM9s1vFe11Gbpp2x4gHPcGtAYSSbAC3SseigkieyVrSCHAkyFrC4HvgIxbaOctadOddO6vCIqjEG75nIcGfzEWBGwDmXluurp49K2XK2T9pv7bbGoxyLe45GODuPG5rbgOcA8bAddbaXXRPu8ZWUtQ2GCovvMt3ANys4jtXPDtOnpWRBgscMTIWZg0yxi97PALxoHjVbyHcrAxmRhlazZlEjg23m7FeW7n2+Mykxtu+Lbrj3k/3u/J9FW1k8jYoZZ3vcbNa2SQl3PoL9AX66lmkZFGGtOYtaCfe2Db3FtdvrWFHuQpmkFoeCNhDiCPIQsj2AZ8JP/Wf+q05GVh87yS2Rurf5uZ2p2C2izVqPYBnwk/9Z/6p7AM+En/rP/VBt0Wo9gGfCT/1n/qnsAz4Sf8ArP8A1Qdm6D2ofKRfiNWlxf2iTzSsrFcIbGxrg+UkSRaOkc5urwNQSsXF/aJPNKis3cR7l+u78lQKf3Ee5fru/JUCsQREQT2J8q0XyNb66VUKnsT5Vovka310qoUGibyq75o38Zy3q0TeVXfNG/jOW9QEREBERAREQEREBERAREQEREBdcsDX981rui4B9a7EQa7EsPDoiImta4FrhYAXLTsP0XH0rApMFk/mfkHQ3/TQKgRBgU+ExM1y5j0u1/0Utj/KTfs1cKIx/lFv2alWMvEb5W5TlO+RkG17WeNbc6kx/E4kd5X+gN/zVWYiCWtDQCTJGACbA3eBqRsWQylrmgAPFgLDjx83/p0Gs3OboZK6POyWSL/EMQZNTNZIXBgkJDQ88WztviK0L/4luBIy1xsSLihaQbc4O+6hbqDdJlJzSwPcXXu6QhwOXJYBkTRsvzc6627oHRgM4VG3KA2xey4toBrT3Qd25zdJJXNLmyyxWeIw2elax7iRmBa0PJI26+Iqi4HVeEt/ot/VYdHHV+2WjkzBpaXSWsAHZbBkTffu29Ky5KmraLuZTgDaTK4AfTlQcuB1XhLf6Lf1XzgdV4S3+i39VwkrKpou5lOBpqZXAa7NS1JKuqaQHMpxmNm3lcLnoF26lVGNi1NO1jTJO17d8iu0Rht+OOe+ixcX9ok80rKxWSpLG76yIN3yK5a9xd34tYFoWLi/tEnmlRWbuI9y/Xd+SoFoNxHuX67vyW/ViCIiCexPlWi+RrfXSqhU9ifKtF8jW+ulVCg0TeVXfNG/jOW9Wibyq75o38Zy3qAiIgIiICIiAiIgIiICIiAiIgIiICIvl0H1Q+P8pN+zVwonHx/3iz6ilWMyueWhhDS4iSIhosCeO3QXWx9lpvBJPvM/Va6ulDAxztgkiJ5/528wW07o6f3x+4/9FRCHcjJvmfepdt7XZtvfbm2L7U7kpHyF5ilFzci7NT16K67o6f3zvuP/AETujp/fO+4/9FNG66KXEJmRtbwSQ5Wht8zOYW6V14jUPqInRSUcpY6wID2A6EEag9ICy+6On9877j/0Tujp/fH7j/0QavE4OEwNglopTG0sIAkaCMne6grliLTUOhdJRSkwvEkf+I0Wc3YdDrsHUtl3R0/vj9x/6J3R0/vj9x/6IMDFcQle1rXU72AyRXcXNIHHHQVj4v7RJ5pWVi2NQysaxjiXGSK3FcNjwdpCxcX9ok80oM3cR7l+u78lQLQbiPcv13fkt+rEEREE9ifKtF8jW+ulVCp7E+VaL5Gt9dKqFBMYrPLT1+/MpZ52OpxHeHeeK4SOdxt9kZzEbLrs7p5fi2u6qTtKo0QTndPL8W13VSdpTunl+La7qpO0qjRBOd08vxbXdVJ2lfRull+Lq7qpO0KiRBPd0svxdW9VL2hfDuml+La7qpO0qiRBOd08vxbXdVJ2lO6eX4truqk7SqNEE53Ty/Ftd1UnaU7p5fi2u6qTtKo0QTndPL8W13VSdpTunl+La7qpO0qjRBOd08vxbXdVJ2lO6aX4truqk7SqNEE+3dJL8XVo+il7QuY3QSeAVnVTf563qINJ7PSeA1fVT/5y+HH5PAavqp/85bxEE+7dHIP/AA+tPkFL+dQprE6mplq2zNw6syjLoeC5tNv+8WXoqIIWTEpyWWw6t4r2OPuTY1wJ/wB48S2/dPL8W13VSdpVGiCc7p5fi2u6qTtKd08vxbXdVJ2lUaIJzunl+La7qpO0p3Ty/Ftd1UnaVRogh8exWrnbaClxCA6ahtGb2Nzrwm4uNF07nsQracHhFPiFRcki7KQWBA0uam+hB61fIgkMUx2aVga3Da4EPY7Xgmxrg4/7z0BYFdXVD43NGHVtyLC/Bbf/ACFfIgiNzuLT00OR+G1pOYni8Etr5agLad08vxbXdVJ2lUaIJzunl+La7qpO0p3Ty/Ftd1UnaVRogk6eomqsQp5DSVEDIoqlrnTbxYmUw5Q3e5Xn/Zu22VYiIP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124200" y="-1373189"/>
            <a:ext cx="4333875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60" t="29067" r="44120" b="15002"/>
          <a:stretch/>
        </p:blipFill>
        <p:spPr bwMode="auto">
          <a:xfrm>
            <a:off x="6110066" y="1862796"/>
            <a:ext cx="900334" cy="900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://www.mecco.com/wp-content/uploads/2013/08/traditional-PLC.jpg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5" r="69974" b="63973"/>
          <a:stretch/>
        </p:blipFill>
        <p:spPr bwMode="auto">
          <a:xfrm>
            <a:off x="6881236" y="2056228"/>
            <a:ext cx="928468" cy="141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9" descr="data:image/jpeg;base64,/9j/4AAQSkZJRgABAQAAAQABAAD/2wCEAAkGBhAQEBQPDxQQFBAQEBQUFBEPEBAPFxQWFBIVFBQUFBQXHCYeFxkjGRcUHy8gIycpLCwsFR8xNTAqNSYrLCkBCQoKDgwOFw8PGCwfHiQxKTUvLykpKTUyKSoxNS4uNSouNC8sKSksLjQqKTIpLCkpKTYpKTMpKSkqNCkpKSwsKf/AABEIAOEA4QMBIgACEQEDEQH/xAAcAAEAAgMBAQEAAAAAAAAAAAAAAQUEBgcDAgj/xABJEAACAgEBBAUIBwQHBwUBAAABAgADEQQFEiExBxNBUWEGIjJxgZGhsSNCUmJykrIUM4LBQ1Nzk8LR8CRjg6Kjs+EVNHTD4gj/xAAXAQEBAQEAAAAAAAAAAAAAAAAAAQMC/8QAGxEBAAMBAQEBAAAAAAAAAAAAAAECAzEREpH/2gAMAwEAAhEDEQA/AO4RJiBESZ8swAyeQgTErqtZZZduJgV18bGIyclfMqH3sEO3cN0YO9kWUCIkxAiJMQIiTECIkxAiJMQIiTEBInxcWxlezs7x4eMxNla1nBrsK9dXje3cgOpzuWqDyDAHh2EMMnGYGdEmIERJiBESYgREmIERJiAiJEBK/amqKjdTBckKqnkzt6IPgMFz4LM93ABJ5AZlVo0NmoZzyoG6P7WxQ9h8d2s1KD95xAz9DoxUgQEk8SzHm7Mcs5x2kkn2zIieOpu3Vzwz3nkOGST4AZPsgeuZMq9k0bx/aHzllxUGBBWs4OSD9dzhj4bo+rxsyYExIVgeIwR3jjJgIiICIiAiJ874zjIyezPdzgTAnzYgYYP+vESr0rmi3qz+7uY44cEtOWOO5XGW8GDD6wwFtiVW0qmrYX1glkyd0fXQ8ba/EkDfH3l7iZbTzvryvDmOI9Y4iBNVoZQykFWAII5EEZBHsn3KrYz7pej6qEPX/Z25IXw3XFiAdgVZawEREBERAREQESMxAREQPDWWAL53o82P3VBY/L4zx2LUVoUsMO+bHHc1hNjD2FseoCeG3TlGU8nVa+/9/YtfyzLQQJlNtP6WxKOGLGbfH+5rwbeHaGc1VkdzmW7tgE9wJ90rdnLm+1jn6Na6uPYxXrrCPX1iflgWcqdqWPYy0VndaxiCwzla1I65xgjDYIrU9jPnBxiWdz4UkcwOHr7B75g7Mry9tncwqU/dq9I+s2Gz3CBm00rWoRAFRFAAHAAAYAHhifasDnHZwPhMDbGrKIdwBmwN1WJAZ3YJUjEclLkZPcDMjZ+jFNYTJY82dsZdjxZ2xwyTkwMmImPq9cteAQxZzhURSzMeZwOwDtJwBAyImPpNctoO7vAo26ysCrK2AcMD4EHuIIImRA+Q4Jxnjz5+4/OV+1tDvgMhC2KwZHIzuOBhWPgclGHarmeG1F6phqF/ogWYD61RI65T6uFgxxyhHAEy2ZQy47CMe+B5aDVdbWHxuk5DKeO6yndZT6mBHsnhtbRCxCuSu95u+ACUbINdgz2q4UieWz2K3Oh5WILOf11PVW4HYOFZ9bGWNqbyle8EQPDZmrNtSuwCuRh1BzuupK2LntwwYeyZWJWbKsxZcn2ilwH2RauCPzo5/ilnAqrxuX1v2b7Vn8No31J7/pEwPxmWkrNu8K2f7CdZ/cutg/nLMGBMRIgIkyIEyIiAkxEBERArNonz0HfdSPcXf+Us5V7RHnoe66k+/fT5mWkDy1XoN4jHv4TG2WB9Kw+tqLM/w4T/AAiZGq9BvAE+7jMfZZH0qj6uofP8QWz/ABwMjU8gO90/UD/KY2w8fs6EfX3nPrd2c/EmZOp5A9zp+oZ+ExtiH6ALxG41leD9yxk/lA8dWN66odnXkn+ChsD8zZ9ktZU7QO5bU55LeufVbW1I/wCoU98tcwJlHtXadVGrqNrEA6a8DCO/HrKOxQe6XkoNsbJGp1VQZ7FFdFjDq2K+czIufdke0wPfZW0KrtRc9RJXqqAcq6edvXdjAHljjLiUOw9nDT6nUVK1jBqtPaTYxbzma9CR3cK090voHhqkB3c8t7B9TAqfnPDYrk6arJJIqUEnmSowSfdPvaOpWtd9vRQNY3gqKST78e+NlUGuitG9Ja1DY+1gb3xzAxrFxqKm7d65PY6LYfiglpKtnzqa17PprM924EqHv3z7paQKzSjGo8DSw/u7mA/UZZys0hzqPVRvf3lzEfpMs4GFtWsMhU8mSxT6jW2Z76N96tG+0in3qJ4bUsCoWPJUsJ9Qrae2iTdrRe5FHuUCB7xIkwESIgTEiIExIiBMSIgVe3OCM55IEs54/cWrYfhmWgmPragy4b0T5rD7rDdPz+E8tjXFqE3jl0zW5+/WTW59pUn2wMxxkY7xiVmz33b3Q/0taWDjzav6G33AU/mlpKnawNbLeM/RMXOO2sjduX1AbtmBxJqgWlqbyle8Ee+V2z7d26ys/wBJ9KvLmMV3KPUwU/8AElmDkcOXhK7aWickWVY6ys767xwCcYZD4OuRnsO62DiB77R0QtQoc4ZSpwd07rcyp7GHAg94npous3FFu71gGGKcASOG8B2A88dmcT1E+oCYW7/tWe6jHvs/8TNmBXcDqnUEZWhMju3nfGfdA86P/fXf/E03/d1cybtp0pwZ0B7s5PuE1rymdhqzgkBtNUCAcZxZdz7+cqoGxa3alVjqC46vfDPwfJVCGVBw+s+CT3JjtlmNt0EEh1JxyPmk+HGaVPLVb+4RXjfOACfq5OC3jgZOO3EDddljfsstzlRilSOIO4SbGHrdiv8Aw5YX2bqk9oHDxPYPfNC2fe+nULSzKFAGM5Bx355mXR8qfM84DrMjcGSFssJxWufq5cjJ7MQLTZKZe5+GA61Ke9aV3T7rDaPZLOY2z9J1NSVZLbigFzgFm5s5x2sck+JmTAq9vHNbp9uvq+Pfc61j5mWYlXqG3760H22sP4KRuj/quD/CZawERIgTEiIExIiBMSJMCIkxA+XQEEHkRiVeiY16h0PK8b44n95WFSweAKipgO3LmW0rtq6QkBkwHVgyE8g65C58GBKHwaBYzzuq3h4jiD3H/XD2zz0OrW1BYuRnOVPNWBIZW8QQQfVPdiBxPIQMTZukapTWcdWp+jA5qmPQPgpyB4Y7p96nX1p6R49w4n/xKfbflIlSM5cV1IMtY3DAzj2DiJp1vSLsxeJ1AP4Etf8ASsDebdun6igeLHPwEx22vd9oD1KP5zRH6VNmD69x9Wnu/mJ4WdLGiHoJqX9SKv6mEDetTt65RgMMn7q8PGefkixOpvJySaaSSeJObL5zp+kypjkU3cftGsfImZOx+k802WOmnJ6ytF860DG41hzwXjnf+EDe/Kof7SvjQPg7f5ypmm7W6TrLrA/U1LuqU43M+fOznkMTEHlprH/d01n8Ndr/ACMDfYmgnb21m9Ch/wCHSWn55k2nbzp5iahWzyFFCZ/vF4f+IG+zHbTlrA7Y3UHmD7xBBY+ODges980SvYvlK/Magfis0ifpMpdvttPQWp+123hsdaFXUuwZVbiCFO6eWMeMDv2wNtHIpsPgjH9J/lL+6zC5HPkB4ngJz/PaPZNir2i+orStTi1sqWGMqAPpLvDCkAfecQM3Y67zWX/VY9XWeWUqJBb+Kw2NntG7LWedFKoqogAVFCqo5AAYAHsnpAREQERECJMRAREQIiTECJDqCMHkZ9RA8NPpFRmZc5sILDOQSBu72O8gAH1CVW1tfvHq19Ec8dp/yljtPVdXWSPSPAf5zXYFP5XabrNBqk+1prPghP8AKck6P/JunaWuXSXvbWjU2OGp3AxZCmBl1YYwWPLsE7bq6g9boeTIy+9SJxjoq1Jp2vowebM9TetqXB+IEDqWn6B9mL6b62zj9e9F/wC2iyy0/RBsivlQ7fj1F7f4puYMgmBrdfR5steWkpP4wz/qJntovJnRoMrp6Bg8AKkwPVwl2ZjaY+b7TAx30dVYytdY/DWo+QmMe+WGoTK4HOU2q1q1/vGC/iOIIj3jOptPIz7dQecx9Ed7zwQVI4EcQfEeEyGMDwr7R3Gcp6ctHk6WzsKX1n29WR8jOoaTWVuXCMrFTxAIJGeWR2TRemjS72ipsH9Hql9zVWL88QTEx1YbH1PWaemwf0lNbfmQGbD5KEJqH77UAJP3MkAdw4sfbKro+rS/ZOk3uJSnq94cwa2avn/DLbR6NqdRXnipfAYeIxx7jA22TEQEjMmIEZkxECJOYiAzERAiJMQIkxECi23blwv2R8T/AKErpk7QbNr/AIse7hMaAnBtmOaNq1n+q2qo9i6wKR+XI9s71OD+WWato6srzS7fX1lFsHxMD9P5nMemLyx1+zOqt0joK7DusHTe44JG6c/db3zo9FwZVccmUMPURmaJ02bK6/ZdjAZanFg8ApDN/wAoaBZdGHle+09nrqLtzr1seu0Iu6uQ2VwMnHmMnxlV5edIX/pi17o3mNyh0wGO5vBrTjI47gIB73E0L/8An7yiFN2q0rk7tlIuUZ4b1R3SMd7Bx+Sap0jeULazXWOGHV1sa1z2kHNje1s+wCB+ittbdRdOba280oGDg44Eb2QfVOPbB2htDaum1FljvctdlW4h6tSM77uFIAzgGvmTMTZ/lgG8n7dM/G7TfRKckZquwtZzy4ZsHqUd8rN1qdgrahdLLtYW30YplV3q8ZH4TOb1+qzWW2G04aV0r2J9bF5UbS12ztHpq67bKXa18hWBIVgWVTnI4cOHjMfYVvlRrAHqucUOMi280IhUjmAVLEY7Qpmv7bud9kaEsWZ+vvy7kvnDuBxPPhLvo/1G3GahV6w6BCobrK61U0rz6ssAzZHAFc8/XFaxWIiE21nbS2luzProPkbpq112rZb6LGwB1dbkuo3sk2KRw48BMjpP0vWbLuxzQ1WfktQn4ZHtmo9GFuNrbSYg4PADlw60j+U6D5XaU26DVVjm+mtA9e4SvxxFaxWPIXba21vq/fIj8U3Q1qN7Zm5n91qbl9jEW/4zN6B7e45nMeg3UZp1VfdelnsesJ/9c6dOmKxou3h49s9ZWUW7rZ7O2WeYCIiBESYgJEmIESYiBERGYCIzJgazr1+lf8R+PGY8z9s1Ytz9oA+7hMCAnGukmgLtKz/eU1P7wU+SCdlnKelurd1lL/1mnI/u3/8A2IHYPJDWdbs/SWnm+lqJ8D1YyPfMjbujF2mtqYZD1kEezj8Jr/RbrOs2VR9w2p+S5xNqJzA/H2m1V2i1JZCFupaxM8Tg4atvmZ4EDAz6uPDsE2LpP2V+z7UvUcBY3WD+L0j+YNN56FfIRbq7dbrK95LEamlLF4FWA6ywAjiMYUH8UDkrWHkORxkbygEDJAIBxidJ8sdJ1ewNCgIyUqYr9kuHc59/wmVf0A6ltRYE1FKaXP0bEO74I9Epw5ZIznjjxnUNs+RWk1dFen1CEpXuegxr3txSoBI7OOeHdA4FthiNkaHjw67U/rfM7X5GqzbP0aqcH9gq44z9QS40HkroqKq6K6K+rpLGsWDripckuQz5OSSe2WHVqOQAwMcB2d0DQOj3yQ1Wk1mt1GpVFTUO3V4ZWLDrnbeIXlkEc+M3q5AwKnkwIPqIxPQmfBMg5T0Gua9VqaG9I6evhntqdlf4uJ2OcZ8hkFHlHfV2MdWg8d51tA9wzOzShLHSvlR4cJXTM0B4EeMDKkxECIkxAiJMQIxEmICJEQJiRJgYG2NNvJvDmnH2dv8ArwlBNtImvbS0XVtkeg3Lw8IGHObdMlHDS29zWp7wjf4T7p0maN0vafe0Vb/1epU/mR0/mIFn0K6ze0Fif1WqcfmRH+ZM3/enJugzWYGrpPYabfzB0P6BOl6nbOnq/e3Up+O1F+Zgez6ClrBc1dRtC7osKKXAByAGxnGSTjxnsWmv3+XuzU56mk/2ZNv6AZgX9KGgX0Ta/wCGoj9WIG2kz5JmiXdLFP8AR0WH8bovyzK6/pWuPoU1L+J3f/KB0omfBM5Lf0j7Qf0WRf7OkH9WZV6nyj2laMG/UAH7D9T8UwYHa2MwdXtfT1fvbqUxz37UX5mcP1Oj1VwxZY7A8xbdZZ7wczFTyWx2oPwpCNlr1lJ8par6LK7K7dQp362V1y+nNTAEcOfznb5+ddHsoU2V3Kzb9ViWLyAyjBgD4HGD652HYHSDp9RhLsU2nsc+Yx+6/wDI49sK2mZegHP2fzmJmZ2iXzc95gZMREBERAREQEREBESIExIiBM87qVcFWGQZ9xA13W7Oas55p9r/ADml9J2n39mXY5o1L/luTPwzOrEZ5zVvLryYOo0Gpr04PXPQ+4gIAZgMgDPIkj1QPzQHIBAJAPMAkZ9ffIqULyAHqAElgQSCCCCQVYFSCDggg8QQQRiWWxdLRYSjhzafQXrAiuO0DAzve3j86jGrvMya7DLqrQIh/daUYPKxy59Ryx+Uy3woLJaBXnGKqhlT3HAX2HtkVU6fSO3JXPqUmZ1ezXAywCjvZlX5mZCWraAjde+OT8vYwG9kZ7eYkCp6iQKkUEYPW2ZDD8wB90CaaFJ3d+vPYASxPgMDifCfdVlRO79IeODu1E49fHPwkMueNb1LgZKIiuw/CQuWHy+M+f2xbMI9lzHPpIN32EZO968Z9fKBkWZQ8am3c+k1qICPDhIsbmyfs+6OJzv2MPxAEj2iePUPXlRVlTzNtmVPiPRAPxn0EOc0tShAyVULY478EBi3sxA+0uFh+jsOfsJUgye5WIHDwPxnnbpQ/NGqP2rN1VJ8V4bvsyPCfLatHwr2WZ5ZrUop7srnn4geyfRrIwjUu6jk1lg5fdcAcPDJgZux/K/WaAhc9ZR2Vu28uP8Ad2D0fVy8J1XyW8utHrgErbcuxxotwr+O72OPVOPFGAIQ0dXzZAu+f4lG8faD7ZXajR1uQaHw/AhWyo3vuOeXhn3wP0vJnC/J7pZ1uhYU65W1FK8Dv+beg7w54WDwbj96dc8nfKzSbQTrNJar49JD5rp4Oh4rAuIkRAmIkQJiRECYkRAmJEQJiIgIiIHJOmDo4Nm9tLRrmxRnU0oONigfvkA5uoHEdo8VweMKeRHrBHwIM/YM4P0tdHX7G7bQ0i/7LY2ba1H7h2Ppgf1bH8p8Dwo13ZeuFw3WRG1A7W3vpR34BA3+/v5zOrtsQ5B09fePoznwO7kzU9O/IjgR2jhg9k2PSahLVJZM3DiQGKhx2sAB6XeO3n3yDK1GGBcW2FRzVQz7ufxFfNzyOJ50X1kCvq7HXPAlsle/dCj4Z/zk0tcONdSr47nYe9n/AM57Xo74PWhM+lXvlgp+7uZBHrgfL02VnKpUgHFbDgf9w5B8J9m3fAVrlR+X0Zbdb14wAfbg+E+tLo0GQzM6tzXdCgnsOSSQfGZNGzqB9TP42LfDgIFZ1yV5RhY+eaPisZ7/AKxB8Rie66VsB6Khjh+8Dbyn2kKR4j4S9rZRjAAwMDAA4d0yVoVhnJMCh6m5lPWMtbcTvVniT3MqDj68++eK1KmQ7PYDzQjAJ78kkg+IwZsj6BCMY59uTmUO0tG1Z48QeRH+uBgV/XKhzWgBHIszMR8QPhMTUbStOcNu5+wFr/SBPS4zBuMIw9S5Y5YknvJJPvMxqNXZTYLaXeu1PRsqYow9o7PDkZ63WCYVtoHEkD1nEo6z5I9Obpu1bUXfTl+1Ur5w5Y62kDDduWTH4e2de2ZtejVVi7TWV21Nyetgw8Rw5HwM/LezPJnXar/22m1NgP1lqZU/vGwnxnYOh7yG1uz7NRdrFWsX11qtYsWxsqzElwuVBwQOZkV1CJGIgTERAREQESIgJMiTAREQE8tRp1sRq3VWR1KsrDIZSMEEHmCJ6xA/N/SF5BvsrUb1YZtFcx6pzlih59S57wORPMDvBlDpreRBwRxBHAifp/bWxadZQ+m1Ch6rFwQeztDKexgcEEciJ+b/ACn8mbtmaptNbkofOqtxgW1/aHZvDOGHYfAjIFuLHLEk95JPzmXS8q6rJmVWQi1qsmVXbKylsyx0emLndUM7fZrUsfcMmFe4un1Vq2U5Xj4YzLzZ/kZq7MEUFR33EJ8G4/CX2l6ObD++tVR9mpS3xOPlA0K/VWnmSPV5vylXexJxxLHkOJJnZ9L0e6JPTV7D/vHOPcuBLvR7KopGKaqk/Air7yBA4Hp/JDaOo406W8gnm6rQPXm0rkeqXei6EdbZg33UVDPEKHvbHd9UA+0zteJMDm+zugvZycb31N5zyazqVHqFWD7yZt2yfIzZ+lOdPpdPW2Mb4qUt7XPE++XUQEREBERiAiMRAREQEiTEBIkxAREQEiTEBKPyv8lKdpaZtPdwYedVYB51TgYDD5EdoJEvIgcB0PRBtZ23WWitVcqXsuyCAcb6BQSQeYzjnxxNu2Z0JqvHU6lm+7RWEH5m3vkJ1CIGtbP6OtnU8RSHI7bma3/lPm/CbBRpkrG7WqqvcihR7hPWICIiBEmIgIiICIiAiIgIiICIiAiIgIiICIiAiIgIiICIiAiIgIiICIiAiIgJEmICIiAiIgIiICIiB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1" descr="data:image/jpeg;base64,/9j/4AAQSkZJRgABAQAAAQABAAD/2wCEAAkGBhAQEBQPDxQQFBAQEBQUFBEPEBAPFxQWFBIVFBQUFBQXHCYeFxkjGRcUHy8gIycpLCwsFR8xNTAqNSYrLCkBCQoKDgwOFw8PGCwfHiQxKTUvLykpKTUyKSoxNS4uNSouNC8sKSksLjQqKTIpLCkpKTYpKTMpKSkqNCkpKSwsKf/AABEIAOEA4QMBIgACEQEDEQH/xAAcAAEAAgMBAQEAAAAAAAAAAAAAAQUEBgcDAgj/xABJEAACAgEBBAUIBwQHBwUBAAABAgADEQQFEiExBxNBUWEGIjJxgZGhsSNCUmJykrIUM4LBQ1Nzk8LR8CRjg6Kjs+EVNHTD4gj/xAAXAQEBAQEAAAAAAAAAAAAAAAAAAQMC/8QAGxEBAAMBAQEBAAAAAAAAAAAAAAECAzEREpH/2gAMAwEAAhEDEQA/AO4RJiBESZ8swAyeQgTErqtZZZduJgV18bGIyclfMqH3sEO3cN0YO9kWUCIkxAiJMQIiTECIkxAiJMQIiTEBInxcWxlezs7x4eMxNla1nBrsK9dXje3cgOpzuWqDyDAHh2EMMnGYGdEmIERJiBESYgREmIERJiAiJEBK/amqKjdTBckKqnkzt6IPgMFz4LM93ABJ5AZlVo0NmoZzyoG6P7WxQ9h8d2s1KD95xAz9DoxUgQEk8SzHm7Mcs5x2kkn2zIieOpu3Vzwz3nkOGST4AZPsgeuZMq9k0bx/aHzllxUGBBWs4OSD9dzhj4bo+rxsyYExIVgeIwR3jjJgIiICIiAiJ874zjIyezPdzgTAnzYgYYP+vESr0rmi3qz+7uY44cEtOWOO5XGW8GDD6wwFtiVW0qmrYX1glkyd0fXQ8ba/EkDfH3l7iZbTzvryvDmOI9Y4iBNVoZQykFWAII5EEZBHsn3KrYz7pej6qEPX/Z25IXw3XFiAdgVZawEREBERAREQESMxAREQPDWWAL53o82P3VBY/L4zx2LUVoUsMO+bHHc1hNjD2FseoCeG3TlGU8nVa+/9/YtfyzLQQJlNtP6WxKOGLGbfH+5rwbeHaGc1VkdzmW7tgE9wJ90rdnLm+1jn6Na6uPYxXrrCPX1iflgWcqdqWPYy0VndaxiCwzla1I65xgjDYIrU9jPnBxiWdz4UkcwOHr7B75g7Mry9tncwqU/dq9I+s2Gz3CBm00rWoRAFRFAAHAAAYAHhifasDnHZwPhMDbGrKIdwBmwN1WJAZ3YJUjEclLkZPcDMjZ+jFNYTJY82dsZdjxZ2xwyTkwMmImPq9cteAQxZzhURSzMeZwOwDtJwBAyImPpNctoO7vAo26ysCrK2AcMD4EHuIIImRA+Q4Jxnjz5+4/OV+1tDvgMhC2KwZHIzuOBhWPgclGHarmeG1F6phqF/ogWYD61RI65T6uFgxxyhHAEy2ZQy47CMe+B5aDVdbWHxuk5DKeO6yndZT6mBHsnhtbRCxCuSu95u+ACUbINdgz2q4UieWz2K3Oh5WILOf11PVW4HYOFZ9bGWNqbyle8EQPDZmrNtSuwCuRh1BzuupK2LntwwYeyZWJWbKsxZcn2ilwH2RauCPzo5/ilnAqrxuX1v2b7Vn8No31J7/pEwPxmWkrNu8K2f7CdZ/cutg/nLMGBMRIgIkyIEyIiAkxEBERArNonz0HfdSPcXf+Us5V7RHnoe66k+/fT5mWkDy1XoN4jHv4TG2WB9Kw+tqLM/w4T/AAiZGq9BvAE+7jMfZZH0qj6uofP8QWz/ABwMjU8gO90/UD/KY2w8fs6EfX3nPrd2c/EmZOp5A9zp+oZ+ExtiH6ALxG41leD9yxk/lA8dWN66odnXkn+ChsD8zZ9ktZU7QO5bU55LeufVbW1I/wCoU98tcwJlHtXadVGrqNrEA6a8DCO/HrKOxQe6XkoNsbJGp1VQZ7FFdFjDq2K+czIufdke0wPfZW0KrtRc9RJXqqAcq6edvXdjAHljjLiUOw9nDT6nUVK1jBqtPaTYxbzma9CR3cK090voHhqkB3c8t7B9TAqfnPDYrk6arJJIqUEnmSowSfdPvaOpWtd9vRQNY3gqKST78e+NlUGuitG9Ja1DY+1gb3xzAxrFxqKm7d65PY6LYfiglpKtnzqa17PprM924EqHv3z7paQKzSjGo8DSw/u7mA/UZZys0hzqPVRvf3lzEfpMs4GFtWsMhU8mSxT6jW2Z76N96tG+0in3qJ4bUsCoWPJUsJ9Qrae2iTdrRe5FHuUCB7xIkwESIgTEiIExIiBMSIgVe3OCM55IEs54/cWrYfhmWgmPragy4b0T5rD7rDdPz+E8tjXFqE3jl0zW5+/WTW59pUn2wMxxkY7xiVmz33b3Q/0taWDjzav6G33AU/mlpKnawNbLeM/RMXOO2sjduX1AbtmBxJqgWlqbyle8Ee+V2z7d26ys/wBJ9KvLmMV3KPUwU/8AElmDkcOXhK7aWickWVY6ys767xwCcYZD4OuRnsO62DiB77R0QtQoc4ZSpwd07rcyp7GHAg94npous3FFu71gGGKcASOG8B2A88dmcT1E+oCYW7/tWe6jHvs/8TNmBXcDqnUEZWhMju3nfGfdA86P/fXf/E03/d1cybtp0pwZ0B7s5PuE1rymdhqzgkBtNUCAcZxZdz7+cqoGxa3alVjqC46vfDPwfJVCGVBw+s+CT3JjtlmNt0EEh1JxyPmk+HGaVPLVb+4RXjfOACfq5OC3jgZOO3EDddljfsstzlRilSOIO4SbGHrdiv8Aw5YX2bqk9oHDxPYPfNC2fe+nULSzKFAGM5Bx355mXR8qfM84DrMjcGSFssJxWufq5cjJ7MQLTZKZe5+GA61Ke9aV3T7rDaPZLOY2z9J1NSVZLbigFzgFm5s5x2sck+JmTAq9vHNbp9uvq+Pfc61j5mWYlXqG3760H22sP4KRuj/quD/CZawERIgTEiIExIiBMSJMCIkxA+XQEEHkRiVeiY16h0PK8b44n95WFSweAKipgO3LmW0rtq6QkBkwHVgyE8g65C58GBKHwaBYzzuq3h4jiD3H/XD2zz0OrW1BYuRnOVPNWBIZW8QQQfVPdiBxPIQMTZukapTWcdWp+jA5qmPQPgpyB4Y7p96nX1p6R49w4n/xKfbflIlSM5cV1IMtY3DAzj2DiJp1vSLsxeJ1AP4Etf8ASsDebdun6igeLHPwEx22vd9oD1KP5zRH6VNmD69x9Wnu/mJ4WdLGiHoJqX9SKv6mEDetTt65RgMMn7q8PGefkixOpvJySaaSSeJObL5zp+kypjkU3cftGsfImZOx+k802WOmnJ6ytF860DG41hzwXjnf+EDe/Kof7SvjQPg7f5ypmm7W6TrLrA/U1LuqU43M+fOznkMTEHlprH/d01n8Ndr/ACMDfYmgnb21m9Ch/wCHSWn55k2nbzp5iahWzyFFCZ/vF4f+IG+zHbTlrA7Y3UHmD7xBBY+ODges980SvYvlK/Magfis0ifpMpdvttPQWp+123hsdaFXUuwZVbiCFO6eWMeMDv2wNtHIpsPgjH9J/lL+6zC5HPkB4ngJz/PaPZNir2i+orStTi1sqWGMqAPpLvDCkAfecQM3Y67zWX/VY9XWeWUqJBb+Kw2NntG7LWedFKoqogAVFCqo5AAYAHsnpAREQERECJMRAREQIiTECJDqCMHkZ9RA8NPpFRmZc5sILDOQSBu72O8gAH1CVW1tfvHq19Ec8dp/yljtPVdXWSPSPAf5zXYFP5XabrNBqk+1prPghP8AKck6P/JunaWuXSXvbWjU2OGp3AxZCmBl1YYwWPLsE7bq6g9boeTIy+9SJxjoq1Jp2vowebM9TetqXB+IEDqWn6B9mL6b62zj9e9F/wC2iyy0/RBsivlQ7fj1F7f4puYMgmBrdfR5steWkpP4wz/qJntovJnRoMrp6Bg8AKkwPVwl2ZjaY+b7TAx30dVYytdY/DWo+QmMe+WGoTK4HOU2q1q1/vGC/iOIIj3jOptPIz7dQecx9Ed7zwQVI4EcQfEeEyGMDwr7R3Gcp6ctHk6WzsKX1n29WR8jOoaTWVuXCMrFTxAIJGeWR2TRemjS72ipsH9Hql9zVWL88QTEx1YbH1PWaemwf0lNbfmQGbD5KEJqH77UAJP3MkAdw4sfbKro+rS/ZOk3uJSnq94cwa2avn/DLbR6NqdRXnipfAYeIxx7jA22TEQEjMmIEZkxECJOYiAzERAiJMQIkxECi23blwv2R8T/AKErpk7QbNr/AIse7hMaAnBtmOaNq1n+q2qo9i6wKR+XI9s71OD+WWato6srzS7fX1lFsHxMD9P5nMemLyx1+zOqt0joK7DusHTe44JG6c/db3zo9FwZVccmUMPURmaJ02bK6/ZdjAZanFg8ApDN/wAoaBZdGHle+09nrqLtzr1seu0Iu6uQ2VwMnHmMnxlV5edIX/pi17o3mNyh0wGO5vBrTjI47gIB73E0L/8An7yiFN2q0rk7tlIuUZ4b1R3SMd7Bx+Sap0jeULazXWOGHV1sa1z2kHNje1s+wCB+ittbdRdOba280oGDg44Eb2QfVOPbB2htDaum1FljvctdlW4h6tSM77uFIAzgGvmTMTZ/lgG8n7dM/G7TfRKckZquwtZzy4ZsHqUd8rN1qdgrahdLLtYW30YplV3q8ZH4TOb1+qzWW2G04aV0r2J9bF5UbS12ztHpq67bKXa18hWBIVgWVTnI4cOHjMfYVvlRrAHqucUOMi280IhUjmAVLEY7Qpmv7bud9kaEsWZ+vvy7kvnDuBxPPhLvo/1G3GahV6w6BCobrK61U0rz6ssAzZHAFc8/XFaxWIiE21nbS2luzProPkbpq112rZb6LGwB1dbkuo3sk2KRw48BMjpP0vWbLuxzQ1WfktQn4ZHtmo9GFuNrbSYg4PADlw60j+U6D5XaU26DVVjm+mtA9e4SvxxFaxWPIXba21vq/fIj8U3Q1qN7Zm5n91qbl9jEW/4zN6B7e45nMeg3UZp1VfdelnsesJ/9c6dOmKxou3h49s9ZWUW7rZ7O2WeYCIiBESYgJEmIESYiBERGYCIzJgazr1+lf8R+PGY8z9s1Ytz9oA+7hMCAnGukmgLtKz/eU1P7wU+SCdlnKelurd1lL/1mnI/u3/8A2IHYPJDWdbs/SWnm+lqJ8D1YyPfMjbujF2mtqYZD1kEezj8Jr/RbrOs2VR9w2p+S5xNqJzA/H2m1V2i1JZCFupaxM8Tg4atvmZ4EDAz6uPDsE2LpP2V+z7UvUcBY3WD+L0j+YNN56FfIRbq7dbrK95LEamlLF4FWA6ywAjiMYUH8UDkrWHkORxkbygEDJAIBxidJ8sdJ1ewNCgIyUqYr9kuHc59/wmVf0A6ltRYE1FKaXP0bEO74I9Epw5ZIznjjxnUNs+RWk1dFen1CEpXuegxr3txSoBI7OOeHdA4FthiNkaHjw67U/rfM7X5GqzbP0aqcH9gq44z9QS40HkroqKq6K6K+rpLGsWDripckuQz5OSSe2WHVqOQAwMcB2d0DQOj3yQ1Wk1mt1GpVFTUO3V4ZWLDrnbeIXlkEc+M3q5AwKnkwIPqIxPQmfBMg5T0Gua9VqaG9I6evhntqdlf4uJ2OcZ8hkFHlHfV2MdWg8d51tA9wzOzShLHSvlR4cJXTM0B4EeMDKkxECIkxAiJMQIxEmICJEQJiRJgYG2NNvJvDmnH2dv8ArwlBNtImvbS0XVtkeg3Lw8IGHObdMlHDS29zWp7wjf4T7p0maN0vafe0Vb/1epU/mR0/mIFn0K6ze0Fif1WqcfmRH+ZM3/enJugzWYGrpPYabfzB0P6BOl6nbOnq/e3Up+O1F+Zgez6ClrBc1dRtC7osKKXAByAGxnGSTjxnsWmv3+XuzU56mk/2ZNv6AZgX9KGgX0Ta/wCGoj9WIG2kz5JmiXdLFP8AR0WH8bovyzK6/pWuPoU1L+J3f/KB0omfBM5Lf0j7Qf0WRf7OkH9WZV6nyj2laMG/UAH7D9T8UwYHa2MwdXtfT1fvbqUxz37UX5mcP1Oj1VwxZY7A8xbdZZ7wczFTyWx2oPwpCNlr1lJ8par6LK7K7dQp362V1y+nNTAEcOfznb5+ddHsoU2V3Kzb9ViWLyAyjBgD4HGD652HYHSDp9RhLsU2nsc+Yx+6/wDI49sK2mZegHP2fzmJmZ2iXzc95gZMREBERAREQEREBESIExIiBM87qVcFWGQZ9xA13W7Oas55p9r/ADml9J2n39mXY5o1L/luTPwzOrEZ5zVvLryYOo0Gpr04PXPQ+4gIAZgMgDPIkj1QPzQHIBAJAPMAkZ9ffIqULyAHqAElgQSCCCCQVYFSCDggg8QQQRiWWxdLRYSjhzafQXrAiuO0DAzve3j86jGrvMya7DLqrQIh/daUYPKxy59Ryx+Uy3woLJaBXnGKqhlT3HAX2HtkVU6fSO3JXPqUmZ1ezXAywCjvZlX5mZCWraAjde+OT8vYwG9kZ7eYkCp6iQKkUEYPW2ZDD8wB90CaaFJ3d+vPYASxPgMDifCfdVlRO79IeODu1E49fHPwkMueNb1LgZKIiuw/CQuWHy+M+f2xbMI9lzHPpIN32EZO968Z9fKBkWZQ8am3c+k1qICPDhIsbmyfs+6OJzv2MPxAEj2iePUPXlRVlTzNtmVPiPRAPxn0EOc0tShAyVULY478EBi3sxA+0uFh+jsOfsJUgye5WIHDwPxnnbpQ/NGqP2rN1VJ8V4bvsyPCfLatHwr2WZ5ZrUop7srnn4geyfRrIwjUu6jk1lg5fdcAcPDJgZux/K/WaAhc9ZR2Vu28uP8Ad2D0fVy8J1XyW8utHrgErbcuxxotwr+O72OPVOPFGAIQ0dXzZAu+f4lG8faD7ZXajR1uQaHw/AhWyo3vuOeXhn3wP0vJnC/J7pZ1uhYU65W1FK8Dv+beg7w54WDwbj96dc8nfKzSbQTrNJar49JD5rp4Oh4rAuIkRAmIkQJiRECYkRAmJEQJiIgIiIHJOmDo4Nm9tLRrmxRnU0oONigfvkA5uoHEdo8VweMKeRHrBHwIM/YM4P0tdHX7G7bQ0i/7LY2ba1H7h2Ppgf1bH8p8Dwo13ZeuFw3WRG1A7W3vpR34BA3+/v5zOrtsQ5B09fePoznwO7kzU9O/IjgR2jhg9k2PSahLVJZM3DiQGKhx2sAB6XeO3n3yDK1GGBcW2FRzVQz7ufxFfNzyOJ50X1kCvq7HXPAlsle/dCj4Z/zk0tcONdSr47nYe9n/AM57Xo74PWhM+lXvlgp+7uZBHrgfL02VnKpUgHFbDgf9w5B8J9m3fAVrlR+X0Zbdb14wAfbg+E+tLo0GQzM6tzXdCgnsOSSQfGZNGzqB9TP42LfDgIFZ1yV5RhY+eaPisZ7/AKxB8Rie66VsB6Khjh+8Dbyn2kKR4j4S9rZRjAAwMDAA4d0yVoVhnJMCh6m5lPWMtbcTvVniT3MqDj68++eK1KmQ7PYDzQjAJ78kkg+IwZsj6BCMY59uTmUO0tG1Z48QeRH+uBgV/XKhzWgBHIszMR8QPhMTUbStOcNu5+wFr/SBPS4zBuMIw9S5Y5YknvJJPvMxqNXZTYLaXeu1PRsqYow9o7PDkZ63WCYVtoHEkD1nEo6z5I9Obpu1bUXfTl+1Ur5w5Y62kDDduWTH4e2de2ZtejVVi7TWV21Nyetgw8Rw5HwM/LezPJnXar/22m1NgP1lqZU/vGwnxnYOh7yG1uz7NRdrFWsX11qtYsWxsqzElwuVBwQOZkV1CJGIgTERAREQESIgJMiTAREQE8tRp1sRq3VWR1KsrDIZSMEEHmCJ6xA/N/SF5BvsrUb1YZtFcx6pzlih59S57wORPMDvBlDpreRBwRxBHAifp/bWxadZQ+m1Ch6rFwQeztDKexgcEEciJ+b/ACn8mbtmaptNbkofOqtxgW1/aHZvDOGHYfAjIFuLHLEk95JPzmXS8q6rJmVWQi1qsmVXbKylsyx0emLndUM7fZrUsfcMmFe4un1Vq2U5Xj4YzLzZ/kZq7MEUFR33EJ8G4/CX2l6ObD++tVR9mpS3xOPlA0K/VWnmSPV5vylXexJxxLHkOJJnZ9L0e6JPTV7D/vHOPcuBLvR7KopGKaqk/Air7yBA4Hp/JDaOo406W8gnm6rQPXm0rkeqXei6EdbZg33UVDPEKHvbHd9UA+0zteJMDm+zugvZycb31N5zyazqVHqFWD7yZt2yfIzZ+lOdPpdPW2Mb4qUt7XPE++XUQEREBERiAiMRAREQEiTEBIkxAREQEiTEBKPyv8lKdpaZtPdwYedVYB51TgYDD5EdoJEvIgcB0PRBtZ23WWitVcqXsuyCAcb6BQSQeYzjnxxNu2Z0JqvHU6lm+7RWEH5m3vkJ1CIGtbP6OtnU8RSHI7bma3/lPm/CbBRpkrG7WqqvcihR7hPWICIiBEmIgIiICIiAiIgIiICIiAiIgIiICIiAiIgIiICIiAiIgIiICIiAiIgJEmICIiAiIgIiICIiB//Z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3" descr="data:image/jpeg;base64,/9j/4AAQSkZJRgABAQAAAQABAAD/2wCEAAkGBhAQEBQPDxQQFBAQEBQUFBEPEBAPFxQWFBIVFBQUFBQXHCYeFxkjGRcUHy8gIycpLCwsFR8xNTAqNSYrLCkBCQoKDgwOFw8PGCwfHiQxKTUvLykpKTUyKSoxNS4uNSouNC8sKSksLjQqKTIpLCkpKTYpKTMpKSkqNCkpKSwsKf/AABEIAOEA4QMBIgACEQEDEQH/xAAcAAEAAgMBAQEAAAAAAAAAAAAAAQUEBgcDAgj/xABJEAACAgEBBAUIBwQHBwUBAAABAgADEQQFEiExBxNBUWEGIjJxgZGhsSNCUmJykrIUM4LBQ1Nzk8LR8CRjg6Kjs+EVNHTD4gj/xAAXAQEBAQEAAAAAAAAAAAAAAAAAAQMC/8QAGxEBAAMBAQEBAAAAAAAAAAAAAAECAzEREpH/2gAMAwEAAhEDEQA/AO4RJiBESZ8swAyeQgTErqtZZZduJgV18bGIyclfMqH3sEO3cN0YO9kWUCIkxAiJMQIiTECIkxAiJMQIiTEBInxcWxlezs7x4eMxNla1nBrsK9dXje3cgOpzuWqDyDAHh2EMMnGYGdEmIERJiBESYgREmIERJiAiJEBK/amqKjdTBckKqnkzt6IPgMFz4LM93ABJ5AZlVo0NmoZzyoG6P7WxQ9h8d2s1KD95xAz9DoxUgQEk8SzHm7Mcs5x2kkn2zIieOpu3Vzwz3nkOGST4AZPsgeuZMq9k0bx/aHzllxUGBBWs4OSD9dzhj4bo+rxsyYExIVgeIwR3jjJgIiICIiAiJ874zjIyezPdzgTAnzYgYYP+vESr0rmi3qz+7uY44cEtOWOO5XGW8GDD6wwFtiVW0qmrYX1glkyd0fXQ8ba/EkDfH3l7iZbTzvryvDmOI9Y4iBNVoZQykFWAII5EEZBHsn3KrYz7pej6qEPX/Z25IXw3XFiAdgVZawEREBERAREQESMxAREQPDWWAL53o82P3VBY/L4zx2LUVoUsMO+bHHc1hNjD2FseoCeG3TlGU8nVa+/9/YtfyzLQQJlNtP6WxKOGLGbfH+5rwbeHaGc1VkdzmW7tgE9wJ90rdnLm+1jn6Na6uPYxXrrCPX1iflgWcqdqWPYy0VndaxiCwzla1I65xgjDYIrU9jPnBxiWdz4UkcwOHr7B75g7Mry9tncwqU/dq9I+s2Gz3CBm00rWoRAFRFAAHAAAYAHhifasDnHZwPhMDbGrKIdwBmwN1WJAZ3YJUjEclLkZPcDMjZ+jFNYTJY82dsZdjxZ2xwyTkwMmImPq9cteAQxZzhURSzMeZwOwDtJwBAyImPpNctoO7vAo26ysCrK2AcMD4EHuIIImRA+Q4Jxnjz5+4/OV+1tDvgMhC2KwZHIzuOBhWPgclGHarmeG1F6phqF/ogWYD61RI65T6uFgxxyhHAEy2ZQy47CMe+B5aDVdbWHxuk5DKeO6yndZT6mBHsnhtbRCxCuSu95u+ACUbINdgz2q4UieWz2K3Oh5WILOf11PVW4HYOFZ9bGWNqbyle8EQPDZmrNtSuwCuRh1BzuupK2LntwwYeyZWJWbKsxZcn2ilwH2RauCPzo5/ilnAqrxuX1v2b7Vn8No31J7/pEwPxmWkrNu8K2f7CdZ/cutg/nLMGBMRIgIkyIEyIiAkxEBERArNonz0HfdSPcXf+Us5V7RHnoe66k+/fT5mWkDy1XoN4jHv4TG2WB9Kw+tqLM/w4T/AAiZGq9BvAE+7jMfZZH0qj6uofP8QWz/ABwMjU8gO90/UD/KY2w8fs6EfX3nPrd2c/EmZOp5A9zp+oZ+ExtiH6ALxG41leD9yxk/lA8dWN66odnXkn+ChsD8zZ9ktZU7QO5bU55LeufVbW1I/wCoU98tcwJlHtXadVGrqNrEA6a8DCO/HrKOxQe6XkoNsbJGp1VQZ7FFdFjDq2K+czIufdke0wPfZW0KrtRc9RJXqqAcq6edvXdjAHljjLiUOw9nDT6nUVK1jBqtPaTYxbzma9CR3cK090voHhqkB3c8t7B9TAqfnPDYrk6arJJIqUEnmSowSfdPvaOpWtd9vRQNY3gqKST78e+NlUGuitG9Ja1DY+1gb3xzAxrFxqKm7d65PY6LYfiglpKtnzqa17PprM924EqHv3z7paQKzSjGo8DSw/u7mA/UZZys0hzqPVRvf3lzEfpMs4GFtWsMhU8mSxT6jW2Z76N96tG+0in3qJ4bUsCoWPJUsJ9Qrae2iTdrRe5FHuUCB7xIkwESIgTEiIExIiBMSIgVe3OCM55IEs54/cWrYfhmWgmPragy4b0T5rD7rDdPz+E8tjXFqE3jl0zW5+/WTW59pUn2wMxxkY7xiVmz33b3Q/0taWDjzav6G33AU/mlpKnawNbLeM/RMXOO2sjduX1AbtmBxJqgWlqbyle8Ee+V2z7d26ys/wBJ9KvLmMV3KPUwU/8AElmDkcOXhK7aWickWVY6ys767xwCcYZD4OuRnsO62DiB77R0QtQoc4ZSpwd07rcyp7GHAg94npous3FFu71gGGKcASOG8B2A88dmcT1E+oCYW7/tWe6jHvs/8TNmBXcDqnUEZWhMju3nfGfdA86P/fXf/E03/d1cybtp0pwZ0B7s5PuE1rymdhqzgkBtNUCAcZxZdz7+cqoGxa3alVjqC46vfDPwfJVCGVBw+s+CT3JjtlmNt0EEh1JxyPmk+HGaVPLVb+4RXjfOACfq5OC3jgZOO3EDddljfsstzlRilSOIO4SbGHrdiv8Aw5YX2bqk9oHDxPYPfNC2fe+nULSzKFAGM5Bx355mXR8qfM84DrMjcGSFssJxWufq5cjJ7MQLTZKZe5+GA61Ke9aV3T7rDaPZLOY2z9J1NSVZLbigFzgFm5s5x2sck+JmTAq9vHNbp9uvq+Pfc61j5mWYlXqG3760H22sP4KRuj/quD/CZawERIgTEiIExIiBMSJMCIkxA+XQEEHkRiVeiY16h0PK8b44n95WFSweAKipgO3LmW0rtq6QkBkwHVgyE8g65C58GBKHwaBYzzuq3h4jiD3H/XD2zz0OrW1BYuRnOVPNWBIZW8QQQfVPdiBxPIQMTZukapTWcdWp+jA5qmPQPgpyB4Y7p96nX1p6R49w4n/xKfbflIlSM5cV1IMtY3DAzj2DiJp1vSLsxeJ1AP4Etf8ASsDebdun6igeLHPwEx22vd9oD1KP5zRH6VNmD69x9Wnu/mJ4WdLGiHoJqX9SKv6mEDetTt65RgMMn7q8PGefkixOpvJySaaSSeJObL5zp+kypjkU3cftGsfImZOx+k802WOmnJ6ytF860DG41hzwXjnf+EDe/Kof7SvjQPg7f5ypmm7W6TrLrA/U1LuqU43M+fOznkMTEHlprH/d01n8Ndr/ACMDfYmgnb21m9Ch/wCHSWn55k2nbzp5iahWzyFFCZ/vF4f+IG+zHbTlrA7Y3UHmD7xBBY+ODges980SvYvlK/Magfis0ifpMpdvttPQWp+123hsdaFXUuwZVbiCFO6eWMeMDv2wNtHIpsPgjH9J/lL+6zC5HPkB4ngJz/PaPZNir2i+orStTi1sqWGMqAPpLvDCkAfecQM3Y67zWX/VY9XWeWUqJBb+Kw2NntG7LWedFKoqogAVFCqo5AAYAHsnpAREQERECJMRAREQIiTECJDqCMHkZ9RA8NPpFRmZc5sILDOQSBu72O8gAH1CVW1tfvHq19Ec8dp/yljtPVdXWSPSPAf5zXYFP5XabrNBqk+1prPghP8AKck6P/JunaWuXSXvbWjU2OGp3AxZCmBl1YYwWPLsE7bq6g9boeTIy+9SJxjoq1Jp2vowebM9TetqXB+IEDqWn6B9mL6b62zj9e9F/wC2iyy0/RBsivlQ7fj1F7f4puYMgmBrdfR5steWkpP4wz/qJntovJnRoMrp6Bg8AKkwPVwl2ZjaY+b7TAx30dVYytdY/DWo+QmMe+WGoTK4HOU2q1q1/vGC/iOIIj3jOptPIz7dQecx9Ed7zwQVI4EcQfEeEyGMDwr7R3Gcp6ctHk6WzsKX1n29WR8jOoaTWVuXCMrFTxAIJGeWR2TRemjS72ipsH9Hql9zVWL88QTEx1YbH1PWaemwf0lNbfmQGbD5KEJqH77UAJP3MkAdw4sfbKro+rS/ZOk3uJSnq94cwa2avn/DLbR6NqdRXnipfAYeIxx7jA22TEQEjMmIEZkxECJOYiAzERAiJMQIkxECi23blwv2R8T/AKErpk7QbNr/AIse7hMaAnBtmOaNq1n+q2qo9i6wKR+XI9s71OD+WWato6srzS7fX1lFsHxMD9P5nMemLyx1+zOqt0joK7DusHTe44JG6c/db3zo9FwZVccmUMPURmaJ02bK6/ZdjAZanFg8ApDN/wAoaBZdGHle+09nrqLtzr1seu0Iu6uQ2VwMnHmMnxlV5edIX/pi17o3mNyh0wGO5vBrTjI47gIB73E0L/8An7yiFN2q0rk7tlIuUZ4b1R3SMd7Bx+Sap0jeULazXWOGHV1sa1z2kHNje1s+wCB+ittbdRdOba280oGDg44Eb2QfVOPbB2htDaum1FljvctdlW4h6tSM77uFIAzgGvmTMTZ/lgG8n7dM/G7TfRKckZquwtZzy4ZsHqUd8rN1qdgrahdLLtYW30YplV3q8ZH4TOb1+qzWW2G04aV0r2J9bF5UbS12ztHpq67bKXa18hWBIVgWVTnI4cOHjMfYVvlRrAHqucUOMi280IhUjmAVLEY7Qpmv7bud9kaEsWZ+vvy7kvnDuBxPPhLvo/1G3GahV6w6BCobrK61U0rz6ssAzZHAFc8/XFaxWIiE21nbS2luzProPkbpq112rZb6LGwB1dbkuo3sk2KRw48BMjpP0vWbLuxzQ1WfktQn4ZHtmo9GFuNrbSYg4PADlw60j+U6D5XaU26DVVjm+mtA9e4SvxxFaxWPIXba21vq/fIj8U3Q1qN7Zm5n91qbl9jEW/4zN6B7e45nMeg3UZp1VfdelnsesJ/9c6dOmKxou3h49s9ZWUW7rZ7O2WeYCIiBESYgJEmIESYiBERGYCIzJgazr1+lf8R+PGY8z9s1Ytz9oA+7hMCAnGukmgLtKz/eU1P7wU+SCdlnKelurd1lL/1mnI/u3/8A2IHYPJDWdbs/SWnm+lqJ8D1YyPfMjbujF2mtqYZD1kEezj8Jr/RbrOs2VR9w2p+S5xNqJzA/H2m1V2i1JZCFupaxM8Tg4atvmZ4EDAz6uPDsE2LpP2V+z7UvUcBY3WD+L0j+YNN56FfIRbq7dbrK95LEamlLF4FWA6ywAjiMYUH8UDkrWHkORxkbygEDJAIBxidJ8sdJ1ewNCgIyUqYr9kuHc59/wmVf0A6ltRYE1FKaXP0bEO74I9Epw5ZIznjjxnUNs+RWk1dFen1CEpXuegxr3txSoBI7OOeHdA4FthiNkaHjw67U/rfM7X5GqzbP0aqcH9gq44z9QS40HkroqKq6K6K+rpLGsWDripckuQz5OSSe2WHVqOQAwMcB2d0DQOj3yQ1Wk1mt1GpVFTUO3V4ZWLDrnbeIXlkEc+M3q5AwKnkwIPqIxPQmfBMg5T0Gua9VqaG9I6evhntqdlf4uJ2OcZ8hkFHlHfV2MdWg8d51tA9wzOzShLHSvlR4cJXTM0B4EeMDKkxECIkxAiJMQIxEmICJEQJiRJgYG2NNvJvDmnH2dv8ArwlBNtImvbS0XVtkeg3Lw8IGHObdMlHDS29zWp7wjf4T7p0maN0vafe0Vb/1epU/mR0/mIFn0K6ze0Fif1WqcfmRH+ZM3/enJugzWYGrpPYabfzB0P6BOl6nbOnq/e3Up+O1F+Zgez6ClrBc1dRtC7osKKXAByAGxnGSTjxnsWmv3+XuzU56mk/2ZNv6AZgX9KGgX0Ta/wCGoj9WIG2kz5JmiXdLFP8AR0WH8bovyzK6/pWuPoU1L+J3f/KB0omfBM5Lf0j7Qf0WRf7OkH9WZV6nyj2laMG/UAH7D9T8UwYHa2MwdXtfT1fvbqUxz37UX5mcP1Oj1VwxZY7A8xbdZZ7wczFTyWx2oPwpCNlr1lJ8par6LK7K7dQp362V1y+nNTAEcOfznb5+ddHsoU2V3Kzb9ViWLyAyjBgD4HGD652HYHSDp9RhLsU2nsc+Yx+6/wDI49sK2mZegHP2fzmJmZ2iXzc95gZMREBERAREQEREBESIExIiBM87qVcFWGQZ9xA13W7Oas55p9r/ADml9J2n39mXY5o1L/luTPwzOrEZ5zVvLryYOo0Gpr04PXPQ+4gIAZgMgDPIkj1QPzQHIBAJAPMAkZ9ffIqULyAHqAElgQSCCCCQVYFSCDggg8QQQRiWWxdLRYSjhzafQXrAiuO0DAzve3j86jGrvMya7DLqrQIh/daUYPKxy59Ryx+Uy3woLJaBXnGKqhlT3HAX2HtkVU6fSO3JXPqUmZ1ezXAywCjvZlX5mZCWraAjde+OT8vYwG9kZ7eYkCp6iQKkUEYPW2ZDD8wB90CaaFJ3d+vPYASxPgMDifCfdVlRO79IeODu1E49fHPwkMueNb1LgZKIiuw/CQuWHy+M+f2xbMI9lzHPpIN32EZO968Z9fKBkWZQ8am3c+k1qICPDhIsbmyfs+6OJzv2MPxAEj2iePUPXlRVlTzNtmVPiPRAPxn0EOc0tShAyVULY478EBi3sxA+0uFh+jsOfsJUgye5WIHDwPxnnbpQ/NGqP2rN1VJ8V4bvsyPCfLatHwr2WZ5ZrUop7srnn4geyfRrIwjUu6jk1lg5fdcAcPDJgZux/K/WaAhc9ZR2Vu28uP8Ad2D0fVy8J1XyW8utHrgErbcuxxotwr+O72OPVOPFGAIQ0dXzZAu+f4lG8faD7ZXajR1uQaHw/AhWyo3vuOeXhn3wP0vJnC/J7pZ1uhYU65W1FK8Dv+beg7w54WDwbj96dc8nfKzSbQTrNJar49JD5rp4Oh4rAuIkRAmIkQJiRECYkRAmJEQJiIgIiIHJOmDo4Nm9tLRrmxRnU0oONigfvkA5uoHEdo8VweMKeRHrBHwIM/YM4P0tdHX7G7bQ0i/7LY2ba1H7h2Ppgf1bH8p8Dwo13ZeuFw3WRG1A7W3vpR34BA3+/v5zOrtsQ5B09fePoznwO7kzU9O/IjgR2jhg9k2PSahLVJZM3DiQGKhx2sAB6XeO3n3yDK1GGBcW2FRzVQz7ufxFfNzyOJ50X1kCvq7HXPAlsle/dCj4Z/zk0tcONdSr47nYe9n/AM57Xo74PWhM+lXvlgp+7uZBHrgfL02VnKpUgHFbDgf9w5B8J9m3fAVrlR+X0Zbdb14wAfbg+E+tLo0GQzM6tzXdCgnsOSSQfGZNGzqB9TP42LfDgIFZ1yV5RhY+eaPisZ7/AKxB8Rie66VsB6Khjh+8Dbyn2kKR4j4S9rZRjAAwMDAA4d0yVoVhnJMCh6m5lPWMtbcTvVniT3MqDj68++eK1KmQ7PYDzQjAJ78kkg+IwZsj6BCMY59uTmUO0tG1Z48QeRH+uBgV/XKhzWgBHIszMR8QPhMTUbStOcNu5+wFr/SBPS4zBuMIw9S5Y5YknvJJPvMxqNXZTYLaXeu1PRsqYow9o7PDkZ63WCYVtoHEkD1nEo6z5I9Obpu1bUXfTl+1Ur5w5Y62kDDduWTH4e2de2ZtejVVi7TWV21Nyetgw8Rw5HwM/LezPJnXar/22m1NgP1lqZU/vGwnxnYOh7yG1uz7NRdrFWsX11qtYsWxsqzElwuVBwQOZkV1CJGIgTERAREQESIgJMiTAREQE8tRp1sRq3VWR1KsrDIZSMEEHmCJ6xA/N/SF5BvsrUb1YZtFcx6pzlih59S57wORPMDvBlDpreRBwRxBHAifp/bWxadZQ+m1Ch6rFwQeztDKexgcEEciJ+b/ACn8mbtmaptNbkofOqtxgW1/aHZvDOGHYfAjIFuLHLEk95JPzmXS8q6rJmVWQi1qsmVXbKylsyx0emLndUM7fZrUsfcMmFe4un1Vq2U5Xj4YzLzZ/kZq7MEUFR33EJ8G4/CX2l6ObD++tVR9mpS3xOPlA0K/VWnmSPV5vylXexJxxLHkOJJnZ9L0e6JPTV7D/vHOPcuBLvR7KopGKaqk/Air7yBA4Hp/JDaOo406W8gnm6rQPXm0rkeqXei6EdbZg33UVDPEKHvbHd9UA+0zteJMDm+zugvZycb31N5zyazqVHqFWD7yZt2yfIzZ+lOdPpdPW2Mb4qUt7XPE++XUQEREBERiAiMRAREQEiTEBIkxAREQEiTEBKPyv8lKdpaZtPdwYedVYB51TgYDD5EdoJEvIgcB0PRBtZ23WWitVcqXsuyCAcb6BQSQeYzjnxxNu2Z0JqvHU6lm+7RWEH5m3vkJ1CIGtbP6OtnU8RSHI7bma3/lPm/CbBRpkrG7WqqvcihR7hPWICIiBEmIgIiICIiAiIgIiICIiAiIgIiICIiAiIgIiICIiAiIgIiICIiAiIgJEmICIiAiIgIiICIiB//Z"/>
          <p:cNvSpPr>
            <a:spLocks noChangeAspect="1" noChangeArrowheads="1"/>
          </p:cNvSpPr>
          <p:nvPr/>
        </p:nvSpPr>
        <p:spPr bwMode="auto">
          <a:xfrm>
            <a:off x="3683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12738"/>
            <a:ext cx="20955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010400" y="3338734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PLC - static</a:t>
            </a:r>
            <a:endParaRPr lang="en-US" dirty="0" smtClean="0"/>
          </a:p>
          <a:p>
            <a:r>
              <a:rPr lang="en-US" dirty="0" smtClean="0"/>
              <a:t>192.168.10.202</a:t>
            </a:r>
            <a:endParaRPr lang="en-US" dirty="0" smtClean="0"/>
          </a:p>
          <a:p>
            <a:r>
              <a:rPr lang="en-US" dirty="0" smtClean="0"/>
              <a:t>255.255.255.0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516798" y="2441356"/>
            <a:ext cx="802048" cy="514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3500" y="675372"/>
            <a:ext cx="2603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Wireless Laptop – static</a:t>
            </a:r>
          </a:p>
          <a:p>
            <a:r>
              <a:rPr lang="en-US" dirty="0" smtClean="0"/>
              <a:t>192.168.10.200</a:t>
            </a:r>
            <a:endParaRPr lang="en-US" dirty="0" smtClean="0"/>
          </a:p>
          <a:p>
            <a:r>
              <a:rPr lang="en-US" dirty="0" smtClean="0"/>
              <a:t>255.255.255.0</a:t>
            </a:r>
          </a:p>
        </p:txBody>
      </p:sp>
      <p:pic>
        <p:nvPicPr>
          <p:cNvPr id="14" name="Picture 13"/>
          <p:cNvPicPr/>
          <p:nvPr/>
        </p:nvPicPr>
        <p:blipFill rotWithShape="1">
          <a:blip r:embed="rId8"/>
          <a:srcRect l="15523" t="23230" r="54574" b="12330"/>
          <a:stretch/>
        </p:blipFill>
        <p:spPr bwMode="auto">
          <a:xfrm>
            <a:off x="1043457" y="2698524"/>
            <a:ext cx="2671293" cy="359784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90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112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AP Application Example </vt:lpstr>
      <vt:lpstr>Application</vt:lpstr>
      <vt:lpstr>Express Setup Configuration</vt:lpstr>
      <vt:lpstr>Device connected to Ethernet of AirborneAP settings</vt:lpstr>
      <vt:lpstr>Device Connected to Wireless of AirborneAP settings</vt:lpstr>
      <vt:lpstr>Ping from Wireless to Wired Device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Application Example</dc:title>
  <dc:creator>Monica Goode</dc:creator>
  <cp:lastModifiedBy>Monica Goode</cp:lastModifiedBy>
  <cp:revision>16</cp:revision>
  <dcterms:created xsi:type="dcterms:W3CDTF">2013-11-15T23:10:20Z</dcterms:created>
  <dcterms:modified xsi:type="dcterms:W3CDTF">2015-02-24T15:11:50Z</dcterms:modified>
</cp:coreProperties>
</file>